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2474-C6FE-441C-9E97-C60AFA1F1162}" type="datetimeFigureOut">
              <a:rPr lang="ru-RU" smtClean="0"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82A0-6C1A-450E-9A15-5923EF5A6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63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2474-C6FE-441C-9E97-C60AFA1F1162}" type="datetimeFigureOut">
              <a:rPr lang="ru-RU" smtClean="0"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82A0-6C1A-450E-9A15-5923EF5A6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94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2474-C6FE-441C-9E97-C60AFA1F1162}" type="datetimeFigureOut">
              <a:rPr lang="ru-RU" smtClean="0"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82A0-6C1A-450E-9A15-5923EF5A6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231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2474-C6FE-441C-9E97-C60AFA1F1162}" type="datetimeFigureOut">
              <a:rPr lang="ru-RU" smtClean="0"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82A0-6C1A-450E-9A15-5923EF5A6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30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2474-C6FE-441C-9E97-C60AFA1F1162}" type="datetimeFigureOut">
              <a:rPr lang="ru-RU" smtClean="0"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82A0-6C1A-450E-9A15-5923EF5A6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82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2474-C6FE-441C-9E97-C60AFA1F1162}" type="datetimeFigureOut">
              <a:rPr lang="ru-RU" smtClean="0"/>
              <a:t>05.11.2017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82A0-6C1A-450E-9A15-5923EF5A6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4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2474-C6FE-441C-9E97-C60AFA1F1162}" type="datetimeFigureOut">
              <a:rPr lang="ru-RU" smtClean="0"/>
              <a:t>05.11.2017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82A0-6C1A-450E-9A15-5923EF5A6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87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2474-C6FE-441C-9E97-C60AFA1F1162}" type="datetimeFigureOut">
              <a:rPr lang="ru-RU" smtClean="0"/>
              <a:t>05.11.2017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82A0-6C1A-450E-9A15-5923EF5A6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348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2474-C6FE-441C-9E97-C60AFA1F1162}" type="datetimeFigureOut">
              <a:rPr lang="ru-RU" smtClean="0"/>
              <a:t>05.11.2017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82A0-6C1A-450E-9A15-5923EF5A6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524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2474-C6FE-441C-9E97-C60AFA1F1162}" type="datetimeFigureOut">
              <a:rPr lang="ru-RU" smtClean="0"/>
              <a:t>05.11.2017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82A0-6C1A-450E-9A15-5923EF5A6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39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2474-C6FE-441C-9E97-C60AFA1F1162}" type="datetimeFigureOut">
              <a:rPr lang="ru-RU" smtClean="0"/>
              <a:t>05.11.2017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D82A0-6C1A-450E-9A15-5923EF5A6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353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52474-C6FE-441C-9E97-C60AFA1F1162}" type="datetimeFigureOut">
              <a:rPr lang="ru-RU" smtClean="0"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D82A0-6C1A-450E-9A15-5923EF5A65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22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Иванович Смирнов (1887-1974) – математик и просветитель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Назаров Александр Ильич,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Санкт-Петербургское Отделение Математического института РАН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В.А. Стеклова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963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1" y="-97611"/>
            <a:ext cx="5747752" cy="695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57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53" y="0"/>
            <a:ext cx="4438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95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6" y="-26130"/>
            <a:ext cx="10009828" cy="68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52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897" y="30316"/>
            <a:ext cx="5300670" cy="68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52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0"/>
            <a:ext cx="10287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87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07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56" y="-7203"/>
            <a:ext cx="10297804" cy="68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11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06" y="1"/>
            <a:ext cx="5555778" cy="686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09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12" y="1460"/>
            <a:ext cx="4490113" cy="67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37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90" y="0"/>
            <a:ext cx="632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78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08" y="0"/>
            <a:ext cx="4916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67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46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3" y="29933"/>
            <a:ext cx="4834302" cy="68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62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38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71" y="75033"/>
            <a:ext cx="9513089" cy="678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84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70" y="0"/>
            <a:ext cx="768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36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44450"/>
            <a:ext cx="50800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76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85" y="0"/>
            <a:ext cx="4573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94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03" y="27295"/>
            <a:ext cx="9107606" cy="683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4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35" y="-25020"/>
            <a:ext cx="10324530" cy="688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58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31" y="-69189"/>
            <a:ext cx="6602955" cy="701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37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8" y="20183"/>
            <a:ext cx="5621272" cy="683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89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59" y="0"/>
            <a:ext cx="864080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72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1641"/>
            <a:ext cx="5031617" cy="679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5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4" y="87869"/>
            <a:ext cx="4722126" cy="67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251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24</Words>
  <Application>Microsoft Office PowerPoint</Application>
  <PresentationFormat>Широкоэкранный</PresentationFormat>
  <Paragraphs>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Владимир Иванович Смирнов (1887-1974) – математик и просветитель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Владимир Иванович Смирнов (1887-1974) – математик и просветитель</dc:title>
  <dc:creator>1</dc:creator>
  <cp:lastModifiedBy>1</cp:lastModifiedBy>
  <cp:revision>3</cp:revision>
  <dcterms:created xsi:type="dcterms:W3CDTF">2017-11-05T08:55:50Z</dcterms:created>
  <dcterms:modified xsi:type="dcterms:W3CDTF">2017-11-05T11:11:23Z</dcterms:modified>
</cp:coreProperties>
</file>