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7" r:id="rId12"/>
    <p:sldId id="266" r:id="rId13"/>
    <p:sldId id="268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DF051-BB00-41D7-8DD0-B8599E5FEDF2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19AF-B7E7-495F-854E-FCF8481225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4631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DF051-BB00-41D7-8DD0-B8599E5FEDF2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19AF-B7E7-495F-854E-FCF8481225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8050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DF051-BB00-41D7-8DD0-B8599E5FEDF2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19AF-B7E7-495F-854E-FCF8481225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251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DF051-BB00-41D7-8DD0-B8599E5FEDF2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19AF-B7E7-495F-854E-FCF8481225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6082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DF051-BB00-41D7-8DD0-B8599E5FEDF2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19AF-B7E7-495F-854E-FCF8481225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487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DF051-BB00-41D7-8DD0-B8599E5FEDF2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19AF-B7E7-495F-854E-FCF8481225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4464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DF051-BB00-41D7-8DD0-B8599E5FEDF2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19AF-B7E7-495F-854E-FCF8481225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240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DF051-BB00-41D7-8DD0-B8599E5FEDF2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19AF-B7E7-495F-854E-FCF8481225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7628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DF051-BB00-41D7-8DD0-B8599E5FEDF2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19AF-B7E7-495F-854E-FCF8481225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2493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DF051-BB00-41D7-8DD0-B8599E5FEDF2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19AF-B7E7-495F-854E-FCF8481225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2072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DF051-BB00-41D7-8DD0-B8599E5FEDF2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19AF-B7E7-495F-854E-FCF8481225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2217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BDF051-BB00-41D7-8DD0-B8599E5FEDF2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0A19AF-B7E7-495F-854E-FCF8481225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802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Великий швейцарский математик Иоганн Бернулли</a:t>
            </a:r>
            <a:b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(к 350-летию со дня рождения)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Коновалова Лариса Викторовна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Доцент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СПбГАСУ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2730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Analyse des Infiniment Petits </a:t>
            </a:r>
            <a:b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pour l'Intelligence des Lignes Courbes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1696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60262" y="1825625"/>
            <a:ext cx="3337476" cy="4351338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21706" y="1825625"/>
            <a:ext cx="328258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1191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1875" y="907"/>
            <a:ext cx="4967785" cy="693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2679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Commercium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philosophicum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mathematicum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(1745),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Переписка Г. Лейбница и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Бернулли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16908" y="1690688"/>
            <a:ext cx="3833784" cy="535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3076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Иллюстрация из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motu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corporum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gravium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опубликовано в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Acta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Eruditorum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1713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49253" y="1690688"/>
            <a:ext cx="3159577" cy="516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5692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 Базеля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5251" y="1825625"/>
            <a:ext cx="578149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852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881" y="-46048"/>
            <a:ext cx="10556647" cy="690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668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-42082"/>
            <a:ext cx="6823881" cy="682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906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7348" y="43342"/>
            <a:ext cx="5581935" cy="690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3024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890" y="7680"/>
            <a:ext cx="9608023" cy="682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0124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5712" y="142875"/>
            <a:ext cx="4600575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831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Иоганн Бернулли (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Johann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Bernoulli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1667-1748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35022" y="1825624"/>
            <a:ext cx="4015550" cy="497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670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8144" y="0"/>
            <a:ext cx="40557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2378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764" y="0"/>
            <a:ext cx="1018647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3383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758" y="31719"/>
            <a:ext cx="5636526" cy="685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3710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5187" y="209550"/>
            <a:ext cx="5556767" cy="664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954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27394"/>
            <a:ext cx="9441418" cy="667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200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Якоб Бернулли (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Jakob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Bernoulli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1655-1705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41623" y="1825624"/>
            <a:ext cx="4499791" cy="50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056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Даниил Бернулли (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Daniel Bernoulli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1700 -1782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12693" y="1825625"/>
            <a:ext cx="3116992" cy="508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5000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Николай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Бернулли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(1695-1726)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37735" y="1825624"/>
            <a:ext cx="3978161" cy="50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447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Якоб II Бернулли </a:t>
            </a:r>
            <a:b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1759-1789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42387" y="1690688"/>
            <a:ext cx="4438182" cy="516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686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Гийом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Франсуа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Лопиталь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Guillaume François Antoine, marquis de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L'Hôpital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1661 — 1704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66782" y="1804378"/>
            <a:ext cx="4135272" cy="503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966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Guillaume François Antoine,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Marquis de L'Hospital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41090" y="1643244"/>
            <a:ext cx="3933668" cy="521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70538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69</Words>
  <Application>Microsoft Office PowerPoint</Application>
  <PresentationFormat>Широкоэкранный</PresentationFormat>
  <Paragraphs>15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Тема Office</vt:lpstr>
      <vt:lpstr>    Великий швейцарский математик Иоганн Бернулли (к 350-летию со дня рождения)</vt:lpstr>
      <vt:lpstr>Иоганн Бернулли (Johann Bernoulli)  1667-1748</vt:lpstr>
      <vt:lpstr>Презентация PowerPoint</vt:lpstr>
      <vt:lpstr>Якоб Бернулли (Jakob Bernoulli)  1655-1705 </vt:lpstr>
      <vt:lpstr>Даниил Бернулли (Daniel Bernoulli) 1700 -1782</vt:lpstr>
      <vt:lpstr>Николай II Бернулли  (1695-1726)</vt:lpstr>
      <vt:lpstr>Якоб II Бернулли  1759-1789</vt:lpstr>
      <vt:lpstr>Гийом Франсуа Лопиталь  (Guillaume François Antoine, marquis de L'Hôpital)  1661 — 1704</vt:lpstr>
      <vt:lpstr>Guillaume François Antoine,  Marquis de L'Hospital</vt:lpstr>
      <vt:lpstr>Analyse des Infiniment Petits  pour l'Intelligence des Lignes Courbes, 1696</vt:lpstr>
      <vt:lpstr>Презентация PowerPoint</vt:lpstr>
      <vt:lpstr>Commercium philosophicum et mathematicum (1745), Переписка Г. Лейбница и И. Бернулли</vt:lpstr>
      <vt:lpstr>Иллюстрация из De motu corporum gravium опубликовано в Acta Eruditorum, 1713</vt:lpstr>
      <vt:lpstr>Университет Базеля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Великий швейцарский математик Иоганн Бернулли (к 350-летию со дня рождения)</dc:title>
  <dc:creator>1</dc:creator>
  <cp:lastModifiedBy>1</cp:lastModifiedBy>
  <cp:revision>10</cp:revision>
  <dcterms:created xsi:type="dcterms:W3CDTF">2018-03-21T16:52:35Z</dcterms:created>
  <dcterms:modified xsi:type="dcterms:W3CDTF">2018-03-21T18:29:01Z</dcterms:modified>
</cp:coreProperties>
</file>