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7" r:id="rId7"/>
    <p:sldId id="260" r:id="rId8"/>
    <p:sldId id="27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Герман </a:t>
            </a:r>
            <a:r>
              <a:rPr lang="ru-RU" dirty="0"/>
              <a:t>(Хаим) </a:t>
            </a:r>
            <a:r>
              <a:rPr lang="ru-RU" dirty="0" err="1"/>
              <a:t>Мюнтц</a:t>
            </a:r>
            <a:r>
              <a:rPr lang="ru-RU" dirty="0"/>
              <a:t> (1884-1956)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174884"/>
            <a:ext cx="3850827" cy="5134436"/>
          </a:xfrm>
        </p:spPr>
      </p:pic>
    </p:spTree>
    <p:extLst>
      <p:ext uri="{BB962C8B-B14F-4D97-AF65-F5344CB8AC3E}">
        <p14:creationId xmlns:p14="http://schemas.microsoft.com/office/powerpoint/2010/main" val="33667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/>
              <a:t>Яков  </a:t>
            </a:r>
            <a:r>
              <a:rPr lang="ru-RU" dirty="0" err="1"/>
              <a:t>Громмер</a:t>
            </a:r>
            <a:r>
              <a:rPr lang="ru-RU" dirty="0"/>
              <a:t>(1879-1933)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4" y="1426430"/>
            <a:ext cx="6881802" cy="4954898"/>
          </a:xfrm>
        </p:spPr>
      </p:pic>
    </p:spTree>
    <p:extLst>
      <p:ext uri="{BB962C8B-B14F-4D97-AF65-F5344CB8AC3E}">
        <p14:creationId xmlns:p14="http://schemas.microsoft.com/office/powerpoint/2010/main" val="33216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Альберт Эйнштейн (1879-1955)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62519"/>
            <a:ext cx="3384376" cy="5462826"/>
          </a:xfrm>
        </p:spPr>
      </p:pic>
    </p:spTree>
    <p:extLst>
      <p:ext uri="{BB962C8B-B14F-4D97-AF65-F5344CB8AC3E}">
        <p14:creationId xmlns:p14="http://schemas.microsoft.com/office/powerpoint/2010/main" val="10321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Натан Розен (1909-1995)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22295"/>
            <a:ext cx="4312329" cy="5519073"/>
          </a:xfrm>
        </p:spPr>
      </p:pic>
    </p:spTree>
    <p:extLst>
      <p:ext uri="{BB962C8B-B14F-4D97-AF65-F5344CB8AC3E}">
        <p14:creationId xmlns:p14="http://schemas.microsoft.com/office/powerpoint/2010/main" val="19673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Подольский Борис Яковлевич (1896-1966)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47" y="1298822"/>
            <a:ext cx="3868395" cy="5298530"/>
          </a:xfrm>
        </p:spPr>
      </p:pic>
    </p:spTree>
    <p:extLst>
      <p:ext uri="{BB962C8B-B14F-4D97-AF65-F5344CB8AC3E}">
        <p14:creationId xmlns:p14="http://schemas.microsoft.com/office/powerpoint/2010/main" val="30334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Стефан </a:t>
            </a:r>
            <a:r>
              <a:rPr lang="ru-RU" dirty="0"/>
              <a:t>Кон-</a:t>
            </a:r>
            <a:r>
              <a:rPr lang="ru-RU" dirty="0" err="1"/>
              <a:t>Фоссен</a:t>
            </a:r>
            <a:r>
              <a:rPr lang="ru-RU" dirty="0"/>
              <a:t> (1902-1936)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33364"/>
            <a:ext cx="3456383" cy="5331034"/>
          </a:xfrm>
        </p:spPr>
      </p:pic>
    </p:spTree>
    <p:extLst>
      <p:ext uri="{BB962C8B-B14F-4D97-AF65-F5344CB8AC3E}">
        <p14:creationId xmlns:p14="http://schemas.microsoft.com/office/powerpoint/2010/main" val="39965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Абрам Плеснер (1900-1961)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3832874" cy="5320568"/>
          </a:xfrm>
        </p:spPr>
      </p:pic>
    </p:spTree>
    <p:extLst>
      <p:ext uri="{BB962C8B-B14F-4D97-AF65-F5344CB8AC3E}">
        <p14:creationId xmlns:p14="http://schemas.microsoft.com/office/powerpoint/2010/main" val="29203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Арнольд </a:t>
            </a:r>
            <a:r>
              <a:rPr lang="ru-RU" dirty="0" err="1" smtClean="0"/>
              <a:t>Вальфиш</a:t>
            </a:r>
            <a:r>
              <a:rPr lang="ru-RU" dirty="0" smtClean="0"/>
              <a:t> (1892-1962)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7744" y="1195325"/>
            <a:ext cx="4392488" cy="5436248"/>
          </a:xfrm>
        </p:spPr>
      </p:pic>
    </p:spTree>
    <p:extLst>
      <p:ext uri="{BB962C8B-B14F-4D97-AF65-F5344CB8AC3E}">
        <p14:creationId xmlns:p14="http://schemas.microsoft.com/office/powerpoint/2010/main" val="42188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Вернер </a:t>
            </a:r>
            <a:r>
              <a:rPr lang="ru-RU" dirty="0" err="1"/>
              <a:t>Ромберг</a:t>
            </a:r>
            <a:r>
              <a:rPr lang="ru-RU" dirty="0"/>
              <a:t> (1909-2003)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26" y="1396976"/>
            <a:ext cx="3929382" cy="4984352"/>
          </a:xfrm>
        </p:spPr>
      </p:pic>
    </p:spTree>
    <p:extLst>
      <p:ext uri="{BB962C8B-B14F-4D97-AF65-F5344CB8AC3E}">
        <p14:creationId xmlns:p14="http://schemas.microsoft.com/office/powerpoint/2010/main" val="16951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Николай  </a:t>
            </a:r>
            <a:r>
              <a:rPr lang="ru-RU" sz="3200" dirty="0"/>
              <a:t>Андреевич  Чайковский (1887-1970)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1178265"/>
            <a:ext cx="3960803" cy="5275071"/>
          </a:xfrm>
        </p:spPr>
      </p:pic>
    </p:spTree>
    <p:extLst>
      <p:ext uri="{BB962C8B-B14F-4D97-AF65-F5344CB8AC3E}">
        <p14:creationId xmlns:p14="http://schemas.microsoft.com/office/powerpoint/2010/main" val="30742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.  Альфред  </a:t>
            </a:r>
            <a:r>
              <a:rPr lang="ru-RU" dirty="0" err="1"/>
              <a:t>Люстиг</a:t>
            </a:r>
            <a:r>
              <a:rPr lang="ru-RU" dirty="0"/>
              <a:t> (1908-1987)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0559"/>
            <a:ext cx="3744416" cy="5440001"/>
          </a:xfrm>
        </p:spPr>
      </p:pic>
    </p:spTree>
    <p:extLst>
      <p:ext uri="{BB962C8B-B14F-4D97-AF65-F5344CB8AC3E}">
        <p14:creationId xmlns:p14="http://schemas.microsoft.com/office/powerpoint/2010/main" val="12934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Фриц и Эмми </a:t>
            </a:r>
            <a:r>
              <a:rPr lang="ru-RU" sz="3600" dirty="0" err="1"/>
              <a:t>Нётер</a:t>
            </a:r>
            <a:r>
              <a:rPr lang="ru-RU" sz="3600" dirty="0"/>
              <a:t> (</a:t>
            </a:r>
            <a:r>
              <a:rPr lang="ru-RU" sz="3600" dirty="0" smtClean="0"/>
              <a:t>1884-1941, 1882-1935)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3295371" cy="5239991"/>
          </a:xfrm>
        </p:spPr>
      </p:pic>
    </p:spTree>
    <p:extLst>
      <p:ext uri="{BB962C8B-B14F-4D97-AF65-F5344CB8AC3E}">
        <p14:creationId xmlns:p14="http://schemas.microsoft.com/office/powerpoint/2010/main" val="36334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Леон </a:t>
            </a:r>
            <a:r>
              <a:rPr lang="ru-RU" dirty="0" err="1" smtClean="0"/>
              <a:t>Хвистек</a:t>
            </a:r>
            <a:r>
              <a:rPr lang="ru-RU" dirty="0" smtClean="0"/>
              <a:t> (1884-1944)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44452"/>
            <a:ext cx="4269431" cy="5388758"/>
          </a:xfrm>
        </p:spPr>
      </p:pic>
      <p:sp>
        <p:nvSpPr>
          <p:cNvPr id="5" name="TextBox 4"/>
          <p:cNvSpPr txBox="1"/>
          <p:nvPr/>
        </p:nvSpPr>
        <p:spPr>
          <a:xfrm>
            <a:off x="2699792" y="623321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Художник С.И. </a:t>
            </a:r>
            <a:r>
              <a:rPr lang="ru-RU" dirty="0" err="1" smtClean="0"/>
              <a:t>Виткевич</a:t>
            </a:r>
            <a:r>
              <a:rPr lang="ru-RU" dirty="0"/>
              <a:t>,</a:t>
            </a:r>
            <a:r>
              <a:rPr lang="ru-RU" dirty="0" smtClean="0"/>
              <a:t> 1913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7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Стефан </a:t>
            </a:r>
            <a:r>
              <a:rPr lang="ru-RU" dirty="0" err="1" smtClean="0"/>
              <a:t>Банах</a:t>
            </a:r>
            <a:r>
              <a:rPr lang="ru-RU" dirty="0" smtClean="0"/>
              <a:t> (1892-1945)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44896"/>
            <a:ext cx="3744416" cy="5042624"/>
          </a:xfrm>
        </p:spPr>
      </p:pic>
    </p:spTree>
    <p:extLst>
      <p:ext uri="{BB962C8B-B14F-4D97-AF65-F5344CB8AC3E}">
        <p14:creationId xmlns:p14="http://schemas.microsoft.com/office/powerpoint/2010/main" val="42064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err="1" smtClean="0"/>
              <a:t>Залман</a:t>
            </a:r>
            <a:r>
              <a:rPr lang="ru-RU" dirty="0" smtClean="0"/>
              <a:t> Скопец (1917-1984)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54524"/>
            <a:ext cx="4242785" cy="5386844"/>
          </a:xfrm>
        </p:spPr>
      </p:pic>
    </p:spTree>
    <p:extLst>
      <p:ext uri="{BB962C8B-B14F-4D97-AF65-F5344CB8AC3E}">
        <p14:creationId xmlns:p14="http://schemas.microsoft.com/office/powerpoint/2010/main" val="19581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Вишик</a:t>
            </a:r>
            <a:r>
              <a:rPr lang="ru-RU" sz="3200" dirty="0" smtClean="0"/>
              <a:t> Марко Иосифович (1921-2012)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2" y="1052736"/>
            <a:ext cx="3412560" cy="5246813"/>
          </a:xfrm>
        </p:spPr>
      </p:pic>
    </p:spTree>
    <p:extLst>
      <p:ext uri="{BB962C8B-B14F-4D97-AF65-F5344CB8AC3E}">
        <p14:creationId xmlns:p14="http://schemas.microsoft.com/office/powerpoint/2010/main" val="38868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8. </a:t>
            </a:r>
            <a:r>
              <a:rPr lang="ru-RU" b="1" dirty="0"/>
              <a:t>Одинец В.П. </a:t>
            </a:r>
            <a:r>
              <a:rPr lang="ru-RU" dirty="0"/>
              <a:t>Иммиграция в СССР в 1929-1936 гг. Профили математиков. Ч.1.// Вестник  Сыктывкарского университета. Сер.1: Математика. Механика. Информатика. 2018. Вып.1 (26). С.88-104.</a:t>
            </a:r>
          </a:p>
          <a:p>
            <a:r>
              <a:rPr lang="ru-RU" b="1" dirty="0" smtClean="0"/>
              <a:t>9. </a:t>
            </a:r>
            <a:r>
              <a:rPr lang="ru-RU" b="1" dirty="0"/>
              <a:t>Одинец В.П. </a:t>
            </a:r>
            <a:r>
              <a:rPr lang="ru-RU" dirty="0"/>
              <a:t>О математике из Вены, иммигрировавшим в СССР для строительства нового общества//  Вестник  Сыктывкарского университета. Сер.1: Математика. Механика. Информатика. 2018. Вып.2 (27). С.54-67.</a:t>
            </a:r>
          </a:p>
          <a:p>
            <a:r>
              <a:rPr lang="ru-RU" b="1" dirty="0" smtClean="0"/>
              <a:t>10. </a:t>
            </a:r>
            <a:r>
              <a:rPr lang="ru-RU" b="1" dirty="0"/>
              <a:t>Одинец В.П.  </a:t>
            </a:r>
            <a:r>
              <a:rPr lang="ru-RU" dirty="0"/>
              <a:t> Иммиграция в СССР в 1929-1936гг. Профили математиков.Ч.2 //</a:t>
            </a:r>
            <a:r>
              <a:rPr lang="ru-RU" b="1" dirty="0"/>
              <a:t>                                                           </a:t>
            </a:r>
            <a:r>
              <a:rPr lang="ru-RU" dirty="0"/>
              <a:t> Вестник  Сыктывкарского университета. Сер.1: Математика. Механика. Информатика. 2018. Вып.3 (28). С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 smtClean="0"/>
              <a:t>11. </a:t>
            </a:r>
            <a:r>
              <a:rPr lang="ru-RU" b="1" dirty="0"/>
              <a:t>Одинец В.П. </a:t>
            </a:r>
            <a:r>
              <a:rPr lang="ru-RU" dirty="0"/>
              <a:t>Иммиграция в СССР в 1929-1936. Профили математиков.// Математика в высшем образовании. Вып.16., (2018). –</a:t>
            </a:r>
            <a:r>
              <a:rPr lang="ru-RU" dirty="0" smtClean="0"/>
              <a:t>с.</a:t>
            </a:r>
            <a:endParaRPr lang="ru-RU" dirty="0"/>
          </a:p>
          <a:p>
            <a:r>
              <a:rPr lang="ru-RU" b="1" dirty="0" smtClean="0"/>
              <a:t>12. </a:t>
            </a:r>
            <a:r>
              <a:rPr lang="ru-RU" b="1" dirty="0"/>
              <a:t>Одинец В.П.</a:t>
            </a:r>
            <a:r>
              <a:rPr lang="ru-RU" dirty="0"/>
              <a:t>  Арнольд </a:t>
            </a:r>
            <a:r>
              <a:rPr lang="ru-RU" dirty="0" err="1"/>
              <a:t>Вальфиш</a:t>
            </a:r>
            <a:r>
              <a:rPr lang="ru-RU" dirty="0"/>
              <a:t> – жизнь вопреки стереотипам (к 125-летию со дня рождения // Математика в высшем образовании. Вып.14., (2016). –с.105-112.</a:t>
            </a:r>
          </a:p>
          <a:p>
            <a:r>
              <a:rPr lang="ru-RU" b="1" dirty="0" smtClean="0"/>
              <a:t>13. </a:t>
            </a:r>
            <a:r>
              <a:rPr lang="ru-RU" b="1" dirty="0"/>
              <a:t>Одинец В.П.  </a:t>
            </a:r>
            <a:r>
              <a:rPr lang="ru-RU" dirty="0"/>
              <a:t>Иммиграция в СССР до 1939-41гг.: профили математиков.</a:t>
            </a:r>
            <a:r>
              <a:rPr lang="ru-RU" b="1" dirty="0"/>
              <a:t> </a:t>
            </a:r>
            <a:r>
              <a:rPr lang="ru-RU" dirty="0"/>
              <a:t>Заключительные замечания</a:t>
            </a:r>
            <a:r>
              <a:rPr lang="ru-RU" b="1" dirty="0"/>
              <a:t> </a:t>
            </a:r>
            <a:r>
              <a:rPr lang="ru-RU" dirty="0"/>
              <a:t>// Вестник  Сыктывкарского университета. Сер.1: Математика. Механика. Информатика. 2018. Вып.4 (29). С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5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Адамар с женой, Стефан </a:t>
            </a:r>
            <a:r>
              <a:rPr lang="ru-RU" sz="3200" dirty="0"/>
              <a:t>Бергман(1895-1977</a:t>
            </a:r>
            <a:r>
              <a:rPr lang="ru-RU" sz="3200" dirty="0" smtClean="0"/>
              <a:t>), </a:t>
            </a:r>
            <a:r>
              <a:rPr lang="ru-RU" sz="3200" dirty="0" err="1" smtClean="0"/>
              <a:t>Л.А.Вишневский</a:t>
            </a:r>
            <a:r>
              <a:rPr lang="ru-RU" sz="3200" dirty="0" smtClean="0"/>
              <a:t> (1887-1938)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1" y="1484784"/>
            <a:ext cx="7763894" cy="4680520"/>
          </a:xfrm>
        </p:spPr>
      </p:pic>
    </p:spTree>
    <p:extLst>
      <p:ext uri="{BB962C8B-B14F-4D97-AF65-F5344CB8AC3E}">
        <p14:creationId xmlns:p14="http://schemas.microsoft.com/office/powerpoint/2010/main" val="38301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Феликс </a:t>
            </a:r>
            <a:r>
              <a:rPr lang="ru-RU" dirty="0" err="1"/>
              <a:t>Франкль</a:t>
            </a:r>
            <a:r>
              <a:rPr lang="ru-RU" dirty="0"/>
              <a:t> </a:t>
            </a:r>
            <a:r>
              <a:rPr lang="ru-RU" dirty="0" smtClean="0"/>
              <a:t>(1905-1961)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75251"/>
            <a:ext cx="3744416" cy="5390513"/>
          </a:xfrm>
        </p:spPr>
      </p:pic>
    </p:spTree>
    <p:extLst>
      <p:ext uri="{BB962C8B-B14F-4D97-AF65-F5344CB8AC3E}">
        <p14:creationId xmlns:p14="http://schemas.microsoft.com/office/powerpoint/2010/main" val="24523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Эрнест </a:t>
            </a:r>
            <a:r>
              <a:rPr lang="ru-RU" dirty="0" err="1" smtClean="0"/>
              <a:t>Кольман</a:t>
            </a:r>
            <a:r>
              <a:rPr lang="ru-RU" dirty="0" smtClean="0"/>
              <a:t> (1892-1979)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2881"/>
            <a:ext cx="3744416" cy="5616624"/>
          </a:xfrm>
        </p:spPr>
      </p:pic>
    </p:spTree>
    <p:extLst>
      <p:ext uri="{BB962C8B-B14F-4D97-AF65-F5344CB8AC3E}">
        <p14:creationId xmlns:p14="http://schemas.microsoft.com/office/powerpoint/2010/main" val="156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Эммануэль </a:t>
            </a:r>
            <a:r>
              <a:rPr lang="ru-RU" dirty="0" err="1" smtClean="0"/>
              <a:t>Ласкер</a:t>
            </a:r>
            <a:r>
              <a:rPr lang="ru-RU" dirty="0" smtClean="0"/>
              <a:t> (1868-1941)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32384"/>
            <a:ext cx="3600400" cy="5272496"/>
          </a:xfrm>
        </p:spPr>
      </p:pic>
    </p:spTree>
    <p:extLst>
      <p:ext uri="{BB962C8B-B14F-4D97-AF65-F5344CB8AC3E}">
        <p14:creationId xmlns:p14="http://schemas.microsoft.com/office/powerpoint/2010/main" val="37314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Стефания Бауэр (</a:t>
            </a:r>
            <a:r>
              <a:rPr lang="ru-RU" sz="3200" dirty="0"/>
              <a:t>1898-1938</a:t>
            </a:r>
            <a:r>
              <a:rPr lang="ru-RU" sz="3200" dirty="0" smtClean="0"/>
              <a:t>) с сыном Карлом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28" y="1513446"/>
            <a:ext cx="4829709" cy="5083906"/>
          </a:xfrm>
        </p:spPr>
      </p:pic>
    </p:spTree>
    <p:extLst>
      <p:ext uri="{BB962C8B-B14F-4D97-AF65-F5344CB8AC3E}">
        <p14:creationId xmlns:p14="http://schemas.microsoft.com/office/powerpoint/2010/main" val="20308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Карл Сцилард (1901-1980)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57" y="1506556"/>
            <a:ext cx="3733251" cy="5090796"/>
          </a:xfrm>
        </p:spPr>
      </p:pic>
    </p:spTree>
    <p:extLst>
      <p:ext uri="{BB962C8B-B14F-4D97-AF65-F5344CB8AC3E}">
        <p14:creationId xmlns:p14="http://schemas.microsoft.com/office/powerpoint/2010/main" val="14822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Целестин </a:t>
            </a:r>
            <a:r>
              <a:rPr lang="ru-RU" dirty="0" err="1"/>
              <a:t>Бурстин</a:t>
            </a:r>
            <a:r>
              <a:rPr lang="ru-RU" dirty="0"/>
              <a:t> (1888-1938)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72" y="1432913"/>
            <a:ext cx="4189159" cy="5236447"/>
          </a:xfrm>
        </p:spPr>
      </p:pic>
    </p:spTree>
    <p:extLst>
      <p:ext uri="{BB962C8B-B14F-4D97-AF65-F5344CB8AC3E}">
        <p14:creationId xmlns:p14="http://schemas.microsoft.com/office/powerpoint/2010/main" val="39181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344</Words>
  <Application>Microsoft Office PowerPoint</Application>
  <PresentationFormat>Экран 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Герман (Хаим) Мюнтц (1884-1956)</vt:lpstr>
      <vt:lpstr>Фриц и Эмми Нётер (1884-1941, 1882-1935)</vt:lpstr>
      <vt:lpstr>Адамар с женой, Стефан Бергман(1895-1977), Л.А.Вишневский (1887-1938)</vt:lpstr>
      <vt:lpstr>Феликс Франкль (1905-1961)</vt:lpstr>
      <vt:lpstr>Эрнест Кольман (1892-1979)</vt:lpstr>
      <vt:lpstr>Эммануэль Ласкер (1868-1941)</vt:lpstr>
      <vt:lpstr>Стефания Бауэр (1898-1938) с сыном Карлом</vt:lpstr>
      <vt:lpstr>Карл Сцилард (1901-1980)</vt:lpstr>
      <vt:lpstr>Целестин Бурстин (1888-1938)</vt:lpstr>
      <vt:lpstr>Яков  Громмер(1879-1933)</vt:lpstr>
      <vt:lpstr>Альберт Эйнштейн (1879-1955)</vt:lpstr>
      <vt:lpstr>Натан Розен (1909-1995)</vt:lpstr>
      <vt:lpstr>Подольский Борис Яковлевич (1896-1966)</vt:lpstr>
      <vt:lpstr>Стефан Кон-Фоссен (1902-1936)</vt:lpstr>
      <vt:lpstr>Абрам Плеснер (1900-1961)</vt:lpstr>
      <vt:lpstr>Арнольд Вальфиш (1892-1962)</vt:lpstr>
      <vt:lpstr>Вернер Ромберг (1909-2003)</vt:lpstr>
      <vt:lpstr>Николай  Андреевич  Чайковский (1887-1970)</vt:lpstr>
      <vt:lpstr>.  Альфред  Люстиг (1908-1987)</vt:lpstr>
      <vt:lpstr>Леон Хвистек (1884-1944)</vt:lpstr>
      <vt:lpstr>Стефан Банах (1892-1945)</vt:lpstr>
      <vt:lpstr>Залман Скопец (1917-1984)</vt:lpstr>
      <vt:lpstr>Вишик Марко Иосифович (1921-2012)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wlodzimierz Odyniec</dc:creator>
  <cp:lastModifiedBy>Wlodzimierz_Odyniec</cp:lastModifiedBy>
  <cp:revision>9</cp:revision>
  <dcterms:created xsi:type="dcterms:W3CDTF">2018-10-09T15:35:47Z</dcterms:created>
  <dcterms:modified xsi:type="dcterms:W3CDTF">2018-10-09T17:17:13Z</dcterms:modified>
</cp:coreProperties>
</file>