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404" r:id="rId4"/>
    <p:sldId id="398" r:id="rId5"/>
    <p:sldId id="257" r:id="rId6"/>
    <p:sldId id="365" r:id="rId7"/>
    <p:sldId id="407" r:id="rId8"/>
    <p:sldId id="408" r:id="rId9"/>
    <p:sldId id="409" r:id="rId10"/>
    <p:sldId id="410" r:id="rId11"/>
    <p:sldId id="369" r:id="rId12"/>
    <p:sldId id="370" r:id="rId13"/>
    <p:sldId id="375" r:id="rId14"/>
    <p:sldId id="359" r:id="rId15"/>
    <p:sldId id="412" r:id="rId16"/>
    <p:sldId id="357" r:id="rId17"/>
    <p:sldId id="405" r:id="rId18"/>
    <p:sldId id="358" r:id="rId19"/>
    <p:sldId id="406" r:id="rId20"/>
    <p:sldId id="366" r:id="rId21"/>
    <p:sldId id="376" r:id="rId22"/>
    <p:sldId id="377" r:id="rId23"/>
    <p:sldId id="380" r:id="rId24"/>
    <p:sldId id="379" r:id="rId25"/>
    <p:sldId id="413" r:id="rId26"/>
    <p:sldId id="381" r:id="rId27"/>
    <p:sldId id="261" r:id="rId28"/>
    <p:sldId id="324" r:id="rId29"/>
    <p:sldId id="385" r:id="rId30"/>
    <p:sldId id="40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38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0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6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551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88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16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20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32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30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79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30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2ED52-E727-422D-9911-43C55C524545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6AD4-B473-487A-9F3A-E0042094B2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9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70467"/>
            <a:ext cx="9144000" cy="3442229"/>
          </a:xfrm>
        </p:spPr>
        <p:txBody>
          <a:bodyPr>
            <a:normAutofit fontScale="90000"/>
          </a:bodyPr>
          <a:lstStyle/>
          <a:p>
            <a:r>
              <a:rPr lang="ru-RU" sz="15300" b="1" dirty="0"/>
              <a:t>«КВАНТИК»</a:t>
            </a:r>
            <a:r>
              <a:rPr lang="ru-RU" sz="8900" b="1" dirty="0"/>
              <a:t> </a:t>
            </a:r>
            <a:br>
              <a:rPr lang="ru-RU" sz="8900" b="1" dirty="0"/>
            </a:br>
            <a:r>
              <a:rPr lang="ru-RU" dirty="0"/>
              <a:t>журнал для любознательных</a:t>
            </a:r>
            <a:br>
              <a:rPr lang="en-US" dirty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067705"/>
            <a:ext cx="9144000" cy="1655762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6000" dirty="0"/>
              <a:t>www.kvantik.com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800920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8E6FF-64CE-7C06-98D2-1C47703FA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3EEC6-12F2-81A1-E805-482D0169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4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A62D78-0DEE-19A4-9F1B-FC1C7649F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106" y="4496845"/>
            <a:ext cx="10218951" cy="20417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B1B90C-8039-9D43-31EA-C291E6370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48" y="0"/>
            <a:ext cx="5467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91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BB375B-96B5-D88D-B279-A0B3D47A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043" y="-371475"/>
            <a:ext cx="6115913" cy="77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62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6EC449-6388-41A8-E242-BD422D7B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007" y="0"/>
            <a:ext cx="5011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49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6C0229-0B08-2C8A-1A69-D90D1F83E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090" y="0"/>
            <a:ext cx="5341819" cy="675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14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2E28AD-40B5-C72A-8240-1EEBAD110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397" y="41988"/>
            <a:ext cx="5301002" cy="67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70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CC41CB-76CB-E9DA-80A0-1DA8DB4FE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74" y="0"/>
            <a:ext cx="5394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0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89F69A-DBC2-5517-9D3B-200D7547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257" y="0"/>
            <a:ext cx="5349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80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FD577-675F-1556-AE56-98855E383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робка, пластик, контейнер, корзина&#10;&#10;Автоматически созданное описание">
            <a:extLst>
              <a:ext uri="{FF2B5EF4-FFF2-40B4-BE49-F238E27FC236}">
                <a16:creationId xmlns:a16="http://schemas.microsoft.com/office/drawing/2014/main" id="{0CA10A61-B641-7474-8807-4EEDD3C4B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0" y="0"/>
            <a:ext cx="10011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90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C00D9C-E6DA-888E-4383-7EB0203D6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306" y="0"/>
            <a:ext cx="5345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77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329B8-6CF0-9FC5-DDE7-13296D50F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060D39-B9A8-A69B-4320-54D79D9A1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712" y="142875"/>
            <a:ext cx="5362575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22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53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180974"/>
            <a:ext cx="5092170" cy="63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457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AF283B-4AA6-C781-F072-39CDF0D45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6" y="0"/>
            <a:ext cx="5441103" cy="68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13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E909D7-2A60-DC10-E24D-E0C096634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324" y="0"/>
            <a:ext cx="5365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06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59CC76-C175-817C-D16C-BCC593B7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942975"/>
            <a:ext cx="108108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88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0593F-690F-0627-B6DF-83BAD62B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768" y="0"/>
            <a:ext cx="5423582" cy="68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65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рава, внешний, здание, река&#10;&#10;Автоматически созданное описание">
            <a:extLst>
              <a:ext uri="{FF2B5EF4-FFF2-40B4-BE49-F238E27FC236}">
                <a16:creationId xmlns:a16="http://schemas.microsoft.com/office/drawing/2014/main" id="{E03E8EA2-421E-BC41-5D0D-6438288F7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-3810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06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5A64E9-5659-200A-3440-D6570E1D2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851" y="0"/>
            <a:ext cx="5430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7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2106" y="4496845"/>
            <a:ext cx="10218951" cy="20417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04A86B-A334-9E33-2E31-28454CB8B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23" y="0"/>
            <a:ext cx="4537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41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515FD-FCAD-B952-BCBE-A259BA52B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26" y="133715"/>
            <a:ext cx="6302239" cy="65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28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314AD0-A56F-5AF9-C580-946572A64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795" y="0"/>
            <a:ext cx="5376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3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/>
              <a:t>НЕИСПРАВНЫЙ ПИКСЕЛЬ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2106" y="4496845"/>
            <a:ext cx="10218951" cy="20417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563"/>
            <a:ext cx="12147092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70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0F3561-FC96-7967-C361-03DC01D90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467" y="96715"/>
            <a:ext cx="5262588" cy="67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2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95275"/>
            <a:ext cx="9096375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762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F7FB14-8C57-B50F-727C-3A16E940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730" y="0"/>
            <a:ext cx="5532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9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85800" y="101600"/>
            <a:ext cx="11506200" cy="6561138"/>
          </a:xfrm>
        </p:spPr>
        <p:txBody>
          <a:bodyPr>
            <a:normAutofit/>
          </a:bodyPr>
          <a:lstStyle/>
          <a:p>
            <a:endParaRPr lang="ru-RU" sz="4800" dirty="0"/>
          </a:p>
          <a:p>
            <a:pPr marL="0" indent="0">
              <a:buNone/>
            </a:pPr>
            <a:endParaRPr lang="ru-RU" sz="4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27" y="-2537"/>
            <a:ext cx="5346171" cy="68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08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5FB2C0-AD94-A63C-5CE0-6209F7EB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77" y="9331"/>
            <a:ext cx="4414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57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44646-9551-9EF8-392D-6FD63871E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8D65DF-E4A5-4B2B-20BF-000BEF56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91" y="0"/>
            <a:ext cx="5368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9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41E92-2588-0DAC-1BD8-F124F5555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96E2A-1D41-1AA1-5486-E2FC52C11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33" y="0"/>
            <a:ext cx="10883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94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099C3-ABA9-5DE1-2DF6-5CBF4EF32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13BFB4-FE99-FB9B-5266-999D48D53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466" y="0"/>
            <a:ext cx="6961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039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2587</TotalTime>
  <Words>15</Words>
  <Application>Microsoft Office PowerPoint</Application>
  <PresentationFormat>Широкоэкранный</PresentationFormat>
  <Paragraphs>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«КВАНТИК»  журнал для любознательных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НЕИСПРАВНЫЙ ПИКСЕЛЬ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Спецклассы и система  Н.Н. Константинова  на примере 179 школы г. Москвы</dc:title>
  <dc:creator>Сергей Дориченко</dc:creator>
  <cp:lastModifiedBy>Sergey Dorichenko</cp:lastModifiedBy>
  <cp:revision>119</cp:revision>
  <dcterms:created xsi:type="dcterms:W3CDTF">2018-07-27T22:13:00Z</dcterms:created>
  <dcterms:modified xsi:type="dcterms:W3CDTF">2025-02-05T12:33:13Z</dcterms:modified>
</cp:coreProperties>
</file>