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72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679C7-FB21-4F8E-8121-4BAB45D9789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74E6-81F9-458B-8B51-65F57A529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87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D49D4-ECA1-436E-A3A6-B126002BDBE2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97A8-6142-4E61-ACC4-4BB60298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09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25980" y="6325870"/>
            <a:ext cx="8229600" cy="365125"/>
          </a:xfrm>
        </p:spPr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6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6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8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9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2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2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5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C90A-FA33-454F-8977-3907196FC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of.vi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ilichev@mi-ras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pmran.ru/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6" y="132255"/>
            <a:ext cx="2191286" cy="1214408"/>
          </a:xfrm>
          <a:prstGeom prst="rect">
            <a:avLst/>
          </a:prstGeom>
          <a:noFill/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 flipH="1">
            <a:off x="3474718" y="2041613"/>
            <a:ext cx="676104" cy="1040200"/>
          </a:xfrm>
          <a:prstGeom prst="rect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lIns="81034" tIns="40517" rIns="81034" bIns="40517"/>
          <a:lstStyle/>
          <a:p>
            <a:pPr algn="ctr" defTabSz="923925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35582" y="1618542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20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0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0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УЕДИНЕННЫЕ ВОЛНЫ В МИКРОПОЛЯРНОЙ УПРУГОЙ ЭЛЕКТРОПРОВОДЯЩЕЙ СРЕДЕ </a:t>
            </a:r>
          </a:p>
          <a:p>
            <a:r>
              <a:rPr lang="ru-RU" b="1" dirty="0" smtClean="0">
                <a:solidFill>
                  <a:srgbClr val="20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200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2003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b="1" dirty="0">
              <a:solidFill>
                <a:srgbClr val="2003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640" y="3776762"/>
            <a:ext cx="106901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Ерофеев Владимир Иванович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Ильичев Андрей Теймуразович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 машиностроения РАН – филиал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исследовательского центра Института прикладной физики им. А.В. Гапонова – </a:t>
            </a:r>
            <a:r>
              <a:rPr lang="ru-RU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Грехова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Российской академии наук,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Нижний Новгород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ru-RU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Математический институт им. В.А. Стеклова Российской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академии наук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Москва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e-mail: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erof.vi@yandex.ru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ilichev@mi-ras.ru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4026130" y="6311841"/>
            <a:ext cx="3853832" cy="365125"/>
          </a:xfrm>
        </p:spPr>
        <p:txBody>
          <a:bodyPr/>
          <a:lstStyle/>
          <a:p>
            <a:r>
              <a:rPr lang="ru-RU" dirty="0"/>
              <a:t>Математические методы механики. Конференция, посвященная памяти академика А. Г. Куликовского</a:t>
            </a:r>
          </a:p>
        </p:txBody>
      </p:sp>
      <p:pic>
        <p:nvPicPr>
          <p:cNvPr id="1026" name="Picture 2" descr="https://www.mathnet.ru/logos/mi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436" y="-103157"/>
            <a:ext cx="2201564" cy="15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554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по устойчивости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агнитоупругих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солитонов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23060" y="1661104"/>
            <a:ext cx="8945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Erofeev V.I., </a:t>
            </a:r>
            <a:r>
              <a:rPr lang="en-US" dirty="0" err="1"/>
              <a:t>Il’ichev</a:t>
            </a:r>
            <a:r>
              <a:rPr lang="en-US" dirty="0"/>
              <a:t> A.T. Instability of supersonic solitary waves in a generalized elastic electrically conductive medium // Continuum Mechanics and Thermodynamics. 2023. Vol.35. No 6. P.2313-2323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  <a:p>
            <a:r>
              <a:rPr lang="ru-RU" dirty="0" err="1"/>
              <a:t>Бахолдин</a:t>
            </a:r>
            <a:r>
              <a:rPr lang="ru-RU" dirty="0"/>
              <a:t> И.Б. Исследование устойчивости сверхзвуковых уединенных волн в упругом электропроводном </a:t>
            </a:r>
            <a:r>
              <a:rPr lang="ru-RU" dirty="0" err="1"/>
              <a:t>микрополярном</a:t>
            </a:r>
            <a:r>
              <a:rPr lang="ru-RU" dirty="0"/>
              <a:t> материале // Журнал вычислительной математики и математической физики. 2024. Т.64. № 11. С.2160-2167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r>
              <a:rPr lang="en-US" dirty="0" err="1"/>
              <a:t>Bakholdin</a:t>
            </a:r>
            <a:r>
              <a:rPr lang="en-US" dirty="0"/>
              <a:t> I.B., Erofeev V.I., </a:t>
            </a:r>
            <a:r>
              <a:rPr lang="en-US" dirty="0" err="1"/>
              <a:t>Il’ichev</a:t>
            </a:r>
            <a:r>
              <a:rPr lang="en-US" dirty="0"/>
              <a:t> A.T. Dynamics of subsonic solitary waves in an elastic electrically conductive </a:t>
            </a:r>
            <a:r>
              <a:rPr lang="en-US" dirty="0" err="1"/>
              <a:t>micropolar</a:t>
            </a:r>
            <a:r>
              <a:rPr lang="en-US" dirty="0"/>
              <a:t> medium // ZAMM (</a:t>
            </a:r>
            <a:r>
              <a:rPr lang="en-US" dirty="0" err="1"/>
              <a:t>Z.Angew.Math.Mech</a:t>
            </a:r>
            <a:r>
              <a:rPr lang="en-US" dirty="0"/>
              <a:t>.) – Journal of Applied Mathematics and Mechanics ( </a:t>
            </a:r>
            <a:r>
              <a:rPr lang="ru-RU" dirty="0"/>
              <a:t>в печати). </a:t>
            </a:r>
          </a:p>
        </p:txBody>
      </p:sp>
    </p:spTree>
    <p:extLst>
      <p:ext uri="{BB962C8B-B14F-4D97-AF65-F5344CB8AC3E}">
        <p14:creationId xmlns:p14="http://schemas.microsoft.com/office/powerpoint/2010/main" val="34137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80067" y="0"/>
            <a:ext cx="10109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Кристаллические</a:t>
            </a:r>
            <a:r>
              <a:rPr kumimoji="0" lang="ru-RU" altLang="ru-RU" sz="3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решетки</a:t>
            </a:r>
            <a:br>
              <a:rPr kumimoji="0" lang="ru-RU" altLang="ru-RU" sz="3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и схемы силовых взаимодействий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8" y="1186957"/>
            <a:ext cx="6965132" cy="51827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07933" y="326703"/>
            <a:ext cx="8840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структурного моделирования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42" y="973034"/>
            <a:ext cx="7305675" cy="53963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26" y="559529"/>
            <a:ext cx="3978054" cy="5332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18" y="559528"/>
            <a:ext cx="3973505" cy="53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Математические методы механики. Конференция, посвященная памяти академика А. Г. Куликовского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624" y="216751"/>
            <a:ext cx="10262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"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Aspects of Contemporary Continuum Mechanics"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им. В.А. Стеклова Российской академии наук 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Россия, 8–12 ноября 2021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94" y="1391000"/>
            <a:ext cx="6653213" cy="499143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787" y="20382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Франсуа и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Эжен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Коссера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53" y="1307476"/>
            <a:ext cx="6536693" cy="48875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83" y="559018"/>
            <a:ext cx="7798118" cy="5797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560" y="235852"/>
            <a:ext cx="668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Коссера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564" y="-129686"/>
            <a:ext cx="4206701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Континуум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Коссера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02873" y="4172988"/>
            <a:ext cx="106457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27" y="956126"/>
            <a:ext cx="7195946" cy="540022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1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 волн в континууме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Коссера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84274" y="2157469"/>
            <a:ext cx="144084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84273" y="2697472"/>
            <a:ext cx="141008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35" y="1082993"/>
            <a:ext cx="7046130" cy="5273357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2051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Микрополярная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магнитоупругость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1" y="1013598"/>
            <a:ext cx="7147560" cy="53427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554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Магнитоупругие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солитоны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Математические методы механики. Конференция, посвященная памяти академика А. Г. Куликовского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998322"/>
            <a:ext cx="7269480" cy="547200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C90A-FA33-454F-8977-3907196FC191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10600" y="3953589"/>
            <a:ext cx="3169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Erofeev V.I., </a:t>
            </a:r>
            <a:r>
              <a:rPr lang="en-US" dirty="0" err="1"/>
              <a:t>Malkhanov</a:t>
            </a:r>
            <a:r>
              <a:rPr lang="en-US" dirty="0"/>
              <a:t> A.O. Spatially localized nonlinear </a:t>
            </a:r>
            <a:r>
              <a:rPr lang="en-US" dirty="0" err="1"/>
              <a:t>magnetoelastic</a:t>
            </a:r>
            <a:r>
              <a:rPr lang="en-US" dirty="0"/>
              <a:t> waves in an electrically conductive </a:t>
            </a:r>
            <a:r>
              <a:rPr lang="en-US" dirty="0" err="1"/>
              <a:t>micropolar</a:t>
            </a:r>
            <a:r>
              <a:rPr lang="en-US" dirty="0"/>
              <a:t> medium // ZAMM (</a:t>
            </a:r>
            <a:r>
              <a:rPr lang="en-US" dirty="0" err="1"/>
              <a:t>Z.Angew.Math.Mech</a:t>
            </a:r>
            <a:r>
              <a:rPr lang="en-US" dirty="0"/>
              <a:t>.) – Journal of Applied Mathematics and Mechanics. 2023. Vol.103. No 4, e202100066.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1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317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Братья Франсуа и Эжен Коссера</vt:lpstr>
      <vt:lpstr>Презентация PowerPoint</vt:lpstr>
      <vt:lpstr>Континуум Коссера</vt:lpstr>
      <vt:lpstr>Дисперсия волн в континууме Коссера</vt:lpstr>
      <vt:lpstr>Микрополярная магнитоупругость </vt:lpstr>
      <vt:lpstr>Магнитоупругие солитоны </vt:lpstr>
      <vt:lpstr>Литература по устойчивости магнитоупругих солитонов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Иванович</dc:creator>
  <cp:lastModifiedBy>Владимир Иванович</cp:lastModifiedBy>
  <cp:revision>57</cp:revision>
  <dcterms:created xsi:type="dcterms:W3CDTF">2024-06-16T17:33:10Z</dcterms:created>
  <dcterms:modified xsi:type="dcterms:W3CDTF">2025-03-17T17:07:42Z</dcterms:modified>
</cp:coreProperties>
</file>