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8"/>
  </p:notesMasterIdLst>
  <p:sldIdLst>
    <p:sldId id="256" r:id="rId2"/>
    <p:sldId id="322" r:id="rId3"/>
    <p:sldId id="288" r:id="rId4"/>
    <p:sldId id="352" r:id="rId5"/>
    <p:sldId id="333" r:id="rId6"/>
    <p:sldId id="340" r:id="rId7"/>
    <p:sldId id="313" r:id="rId8"/>
    <p:sldId id="341" r:id="rId9"/>
    <p:sldId id="344" r:id="rId10"/>
    <p:sldId id="343" r:id="rId11"/>
    <p:sldId id="291" r:id="rId12"/>
    <p:sldId id="345" r:id="rId13"/>
    <p:sldId id="346" r:id="rId14"/>
    <p:sldId id="348" r:id="rId15"/>
    <p:sldId id="354" r:id="rId16"/>
    <p:sldId id="353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99"/>
    <a:srgbClr val="99FF99"/>
    <a:srgbClr val="FF6600"/>
    <a:srgbClr val="FF00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3130" autoAdjust="0"/>
  </p:normalViewPr>
  <p:slideViewPr>
    <p:cSldViewPr>
      <p:cViewPr varScale="1">
        <p:scale>
          <a:sx n="109" d="100"/>
          <a:sy n="109" d="100"/>
        </p:scale>
        <p:origin x="10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42BF789-E48C-41B1-9C52-7894C9F909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5135AC-C4B8-4729-BCA7-D020E82D00C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AFA6305-D8C3-4777-849B-49D665D57E76}" type="datetimeFigureOut">
              <a:rPr lang="ru-RU"/>
              <a:pPr>
                <a:defRPr/>
              </a:pPr>
              <a:t>03.09.2025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1D6A37DF-0091-41BE-A3F0-A19940E8B5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F9AA1EF3-B0D0-4571-BB98-A5156C97A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3F96CD-610F-45E2-B952-C7674C145A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F8F74C-BF29-47C9-9E16-723BD6626C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38DECB7-C66A-4DF3-893B-F33FD3C43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id="{CE023DC9-4540-4115-A001-0E55763D6D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id="{F10FF513-34BF-4B1F-ABCB-41EF9874F5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id="{C878BC0F-0D2B-4F56-8E55-F263CBD38F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CD9B7F1-F491-4084-9672-1A3640E7422F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4FCC28B-DF13-4ED4-864C-BBE1F062EBE3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5E7ACEFC-4EFF-462C-8F26-911B34E3C0B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50B05494-C069-4C14-A748-2C402A86632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>
                <a:extLst>
                  <a:ext uri="{FF2B5EF4-FFF2-40B4-BE49-F238E27FC236}">
                    <a16:creationId xmlns:a16="http://schemas.microsoft.com/office/drawing/2014/main" id="{BB87183D-0F7C-4F09-A885-DDB22DC2E04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8" name="Oval 6">
                <a:extLst>
                  <a:ext uri="{FF2B5EF4-FFF2-40B4-BE49-F238E27FC236}">
                    <a16:creationId xmlns:a16="http://schemas.microsoft.com/office/drawing/2014/main" id="{31F4C998-BBBA-439C-B017-66F6CA558A6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9" name="Oval 7">
                <a:extLst>
                  <a:ext uri="{FF2B5EF4-FFF2-40B4-BE49-F238E27FC236}">
                    <a16:creationId xmlns:a16="http://schemas.microsoft.com/office/drawing/2014/main" id="{1E75EE58-EC84-4DEA-A5BD-208F6CE105D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60" name="Oval 8">
                <a:extLst>
                  <a:ext uri="{FF2B5EF4-FFF2-40B4-BE49-F238E27FC236}">
                    <a16:creationId xmlns:a16="http://schemas.microsoft.com/office/drawing/2014/main" id="{76F58E9B-C15E-46E3-BC4F-87EA8FB73C8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61" name="Oval 9">
                <a:extLst>
                  <a:ext uri="{FF2B5EF4-FFF2-40B4-BE49-F238E27FC236}">
                    <a16:creationId xmlns:a16="http://schemas.microsoft.com/office/drawing/2014/main" id="{21911B12-FA13-4874-8EE6-1E51415E594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62" name="Freeform 10">
                <a:extLst>
                  <a:ext uri="{FF2B5EF4-FFF2-40B4-BE49-F238E27FC236}">
                    <a16:creationId xmlns:a16="http://schemas.microsoft.com/office/drawing/2014/main" id="{787D44E1-1AEA-4249-91F5-1674E0FD85C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63" name="Freeform 11">
                <a:extLst>
                  <a:ext uri="{FF2B5EF4-FFF2-40B4-BE49-F238E27FC236}">
                    <a16:creationId xmlns:a16="http://schemas.microsoft.com/office/drawing/2014/main" id="{98279D49-C426-4FBF-A13D-D86D87D0CFF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64" name="Freeform 12">
                <a:extLst>
                  <a:ext uri="{FF2B5EF4-FFF2-40B4-BE49-F238E27FC236}">
                    <a16:creationId xmlns:a16="http://schemas.microsoft.com/office/drawing/2014/main" id="{514BC27E-CBC4-44CB-A8B4-CD7956B280F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65" name="Freeform 13">
                <a:extLst>
                  <a:ext uri="{FF2B5EF4-FFF2-40B4-BE49-F238E27FC236}">
                    <a16:creationId xmlns:a16="http://schemas.microsoft.com/office/drawing/2014/main" id="{78604D6F-CD2A-432F-B45F-57BEC62B7E5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66" name="Freeform 14">
                <a:extLst>
                  <a:ext uri="{FF2B5EF4-FFF2-40B4-BE49-F238E27FC236}">
                    <a16:creationId xmlns:a16="http://schemas.microsoft.com/office/drawing/2014/main" id="{5D35E5F6-9513-4B32-B551-E878466202B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67" name="Oval 15">
                <a:extLst>
                  <a:ext uri="{FF2B5EF4-FFF2-40B4-BE49-F238E27FC236}">
                    <a16:creationId xmlns:a16="http://schemas.microsoft.com/office/drawing/2014/main" id="{AFD156FD-FD1A-4A4D-A072-45DD991E880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16940052-E83F-41A0-8330-177EDE89AFA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>
                <a:extLst>
                  <a:ext uri="{FF2B5EF4-FFF2-40B4-BE49-F238E27FC236}">
                    <a16:creationId xmlns:a16="http://schemas.microsoft.com/office/drawing/2014/main" id="{75838D16-0253-4CA0-8CA5-835DED7D1E0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40" name="Oval 18">
                <a:extLst>
                  <a:ext uri="{FF2B5EF4-FFF2-40B4-BE49-F238E27FC236}">
                    <a16:creationId xmlns:a16="http://schemas.microsoft.com/office/drawing/2014/main" id="{37CA4FED-CFC4-4D7E-879B-748F2781473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41" name="Oval 19">
                <a:extLst>
                  <a:ext uri="{FF2B5EF4-FFF2-40B4-BE49-F238E27FC236}">
                    <a16:creationId xmlns:a16="http://schemas.microsoft.com/office/drawing/2014/main" id="{177C5527-AC59-4794-84EE-C1389A8AC58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42" name="Oval 20">
                <a:extLst>
                  <a:ext uri="{FF2B5EF4-FFF2-40B4-BE49-F238E27FC236}">
                    <a16:creationId xmlns:a16="http://schemas.microsoft.com/office/drawing/2014/main" id="{C23E5FF2-84BB-4EA7-8A16-7F8F2C8EFEC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43" name="Oval 21">
                <a:extLst>
                  <a:ext uri="{FF2B5EF4-FFF2-40B4-BE49-F238E27FC236}">
                    <a16:creationId xmlns:a16="http://schemas.microsoft.com/office/drawing/2014/main" id="{AEBE2898-D179-4113-95FF-620C56F8267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44" name="Oval 22">
                <a:extLst>
                  <a:ext uri="{FF2B5EF4-FFF2-40B4-BE49-F238E27FC236}">
                    <a16:creationId xmlns:a16="http://schemas.microsoft.com/office/drawing/2014/main" id="{D6659486-45A7-4FF8-AD75-B6F702BC578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45" name="Oval 23">
                <a:extLst>
                  <a:ext uri="{FF2B5EF4-FFF2-40B4-BE49-F238E27FC236}">
                    <a16:creationId xmlns:a16="http://schemas.microsoft.com/office/drawing/2014/main" id="{5DDE2A70-B516-4F88-B034-08A7C212A8C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46" name="Oval 24">
                <a:extLst>
                  <a:ext uri="{FF2B5EF4-FFF2-40B4-BE49-F238E27FC236}">
                    <a16:creationId xmlns:a16="http://schemas.microsoft.com/office/drawing/2014/main" id="{F6EEDF09-5710-4D32-8721-E7E7DEE0B31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B564C980-78FB-4480-B02B-204C13B8AA5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6606CF62-BC08-48B2-9B30-50F5879E2B3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6CBC03CB-D10C-4D94-B1CD-79DFFEBFC28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57ABAFEA-0E17-4737-97F9-A65E9647D39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BFE94836-9562-4CE9-B708-9C0C9D49270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2FB1F7A3-288D-44B9-A211-32087EA3A55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73196355-F2EF-4AEA-9C61-222B0E51182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27522D7A-C0F8-48D7-BE64-54446D0D5EE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D2166CBF-08D3-439B-9F3D-7677290234C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1F8A4351-8A08-40D0-9452-A17D42D1B80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5">
              <a:extLst>
                <a:ext uri="{FF2B5EF4-FFF2-40B4-BE49-F238E27FC236}">
                  <a16:creationId xmlns:a16="http://schemas.microsoft.com/office/drawing/2014/main" id="{25731C80-3A4A-4D1F-B338-B1445CD9574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2FC4956E-F4F6-42DB-A51E-2204905ABF36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23" name="Freeform 37">
                <a:extLst>
                  <a:ext uri="{FF2B5EF4-FFF2-40B4-BE49-F238E27FC236}">
                    <a16:creationId xmlns:a16="http://schemas.microsoft.com/office/drawing/2014/main" id="{01DD47EA-338D-458D-8A50-B5FEAD3DA0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87232BA9-7142-4906-9F29-B8377B1569B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1CC9303D-7742-4654-84CB-31294D64B67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5CD3D38F-B8F7-4C10-ABAC-6E88AF35B07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27" name="Freeform 41">
                <a:extLst>
                  <a:ext uri="{FF2B5EF4-FFF2-40B4-BE49-F238E27FC236}">
                    <a16:creationId xmlns:a16="http://schemas.microsoft.com/office/drawing/2014/main" id="{AFF2D984-7204-4507-8DA4-1ADD5D1F320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28" name="Freeform 42">
                <a:extLst>
                  <a:ext uri="{FF2B5EF4-FFF2-40B4-BE49-F238E27FC236}">
                    <a16:creationId xmlns:a16="http://schemas.microsoft.com/office/drawing/2014/main" id="{97CB5275-DBFD-4353-945C-78A2C88CFE1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29" name="Freeform 43">
                <a:extLst>
                  <a:ext uri="{FF2B5EF4-FFF2-40B4-BE49-F238E27FC236}">
                    <a16:creationId xmlns:a16="http://schemas.microsoft.com/office/drawing/2014/main" id="{F618BC0B-8E0D-49B9-AB15-8842E0A528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44">
                <a:extLst>
                  <a:ext uri="{FF2B5EF4-FFF2-40B4-BE49-F238E27FC236}">
                    <a16:creationId xmlns:a16="http://schemas.microsoft.com/office/drawing/2014/main" id="{F29B3E27-1080-4048-B228-8F0F9A2C94E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1" name="Freeform 45">
                <a:extLst>
                  <a:ext uri="{FF2B5EF4-FFF2-40B4-BE49-F238E27FC236}">
                    <a16:creationId xmlns:a16="http://schemas.microsoft.com/office/drawing/2014/main" id="{DDAE4582-D781-4E1A-B736-CD0E5FD3008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2" name="Freeform 46">
                <a:extLst>
                  <a:ext uri="{FF2B5EF4-FFF2-40B4-BE49-F238E27FC236}">
                    <a16:creationId xmlns:a16="http://schemas.microsoft.com/office/drawing/2014/main" id="{DDD191CD-6194-4826-B15E-4CCF81E2925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3" name="Oval 47">
                <a:extLst>
                  <a:ext uri="{FF2B5EF4-FFF2-40B4-BE49-F238E27FC236}">
                    <a16:creationId xmlns:a16="http://schemas.microsoft.com/office/drawing/2014/main" id="{CB0FE553-8201-428B-954F-B7F2F588E1B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4" name="Oval 48">
                <a:extLst>
                  <a:ext uri="{FF2B5EF4-FFF2-40B4-BE49-F238E27FC236}">
                    <a16:creationId xmlns:a16="http://schemas.microsoft.com/office/drawing/2014/main" id="{8AF59457-5D66-4659-BF57-2654477CA9C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5" name="Oval 49">
                <a:extLst>
                  <a:ext uri="{FF2B5EF4-FFF2-40B4-BE49-F238E27FC236}">
                    <a16:creationId xmlns:a16="http://schemas.microsoft.com/office/drawing/2014/main" id="{1D9148E6-FA7C-4F09-913C-C51A51A71F9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id="{2A3C21CB-5812-4BC8-BBDE-77DC3E0FB5A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7" name="Oval 51">
                <a:extLst>
                  <a:ext uri="{FF2B5EF4-FFF2-40B4-BE49-F238E27FC236}">
                    <a16:creationId xmlns:a16="http://schemas.microsoft.com/office/drawing/2014/main" id="{F579D213-7F47-4CE4-BD54-7C915B037DE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8" name="Oval 52">
                <a:extLst>
                  <a:ext uri="{FF2B5EF4-FFF2-40B4-BE49-F238E27FC236}">
                    <a16:creationId xmlns:a16="http://schemas.microsoft.com/office/drawing/2014/main" id="{A85F1DC5-055D-4267-A414-24F6E1BC068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  <p:grpSp>
          <p:nvGrpSpPr>
            <p:cNvPr id="9" name="Group 53">
              <a:extLst>
                <a:ext uri="{FF2B5EF4-FFF2-40B4-BE49-F238E27FC236}">
                  <a16:creationId xmlns:a16="http://schemas.microsoft.com/office/drawing/2014/main" id="{CEC060C5-364B-4454-85A0-DBECFEDD681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>
                <a:extLst>
                  <a:ext uri="{FF2B5EF4-FFF2-40B4-BE49-F238E27FC236}">
                    <a16:creationId xmlns:a16="http://schemas.microsoft.com/office/drawing/2014/main" id="{9E32780E-7ADF-4924-AD1E-6C61978135C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55">
                <a:extLst>
                  <a:ext uri="{FF2B5EF4-FFF2-40B4-BE49-F238E27FC236}">
                    <a16:creationId xmlns:a16="http://schemas.microsoft.com/office/drawing/2014/main" id="{931CF246-9DF4-4504-BBD3-B41E746E6D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56">
                <a:extLst>
                  <a:ext uri="{FF2B5EF4-FFF2-40B4-BE49-F238E27FC236}">
                    <a16:creationId xmlns:a16="http://schemas.microsoft.com/office/drawing/2014/main" id="{0FCF8D61-A8BB-42B2-B8FC-9697858CF0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57">
                <a:extLst>
                  <a:ext uri="{FF2B5EF4-FFF2-40B4-BE49-F238E27FC236}">
                    <a16:creationId xmlns:a16="http://schemas.microsoft.com/office/drawing/2014/main" id="{81BF5FEE-AB66-4C71-94C8-19DA1B009D0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58">
                <a:extLst>
                  <a:ext uri="{FF2B5EF4-FFF2-40B4-BE49-F238E27FC236}">
                    <a16:creationId xmlns:a16="http://schemas.microsoft.com/office/drawing/2014/main" id="{4DD9AAF2-A704-42D6-96BE-5B03037B73F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59">
                <a:extLst>
                  <a:ext uri="{FF2B5EF4-FFF2-40B4-BE49-F238E27FC236}">
                    <a16:creationId xmlns:a16="http://schemas.microsoft.com/office/drawing/2014/main" id="{602DBE08-E2E9-41CF-9426-4D101C7DB6D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60">
                <a:extLst>
                  <a:ext uri="{FF2B5EF4-FFF2-40B4-BE49-F238E27FC236}">
                    <a16:creationId xmlns:a16="http://schemas.microsoft.com/office/drawing/2014/main" id="{A2228D7D-1382-4871-AEEC-5A91CF6726DA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" name="Group 61">
                <a:extLst>
                  <a:ext uri="{FF2B5EF4-FFF2-40B4-BE49-F238E27FC236}">
                    <a16:creationId xmlns:a16="http://schemas.microsoft.com/office/drawing/2014/main" id="{AF37B44A-73A8-4A84-B7CD-281C04FA8D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>
                  <a:extLst>
                    <a:ext uri="{FF2B5EF4-FFF2-40B4-BE49-F238E27FC236}">
                      <a16:creationId xmlns:a16="http://schemas.microsoft.com/office/drawing/2014/main" id="{D49929D3-815D-4B17-AA13-F349A19E4F7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/>
                </a:p>
              </p:txBody>
            </p:sp>
            <p:sp>
              <p:nvSpPr>
                <p:cNvPr id="19" name="Oval 63">
                  <a:extLst>
                    <a:ext uri="{FF2B5EF4-FFF2-40B4-BE49-F238E27FC236}">
                      <a16:creationId xmlns:a16="http://schemas.microsoft.com/office/drawing/2014/main" id="{B856F0B5-FEB1-4F91-9859-CDD927B0211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/>
                </a:p>
              </p:txBody>
            </p:sp>
            <p:sp>
              <p:nvSpPr>
                <p:cNvPr id="20" name="Oval 64">
                  <a:extLst>
                    <a:ext uri="{FF2B5EF4-FFF2-40B4-BE49-F238E27FC236}">
                      <a16:creationId xmlns:a16="http://schemas.microsoft.com/office/drawing/2014/main" id="{33E992F3-21AB-41AB-95BA-195795C2CA8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/>
                </a:p>
              </p:txBody>
            </p:sp>
            <p:sp>
              <p:nvSpPr>
                <p:cNvPr id="21" name="Oval 65">
                  <a:extLst>
                    <a:ext uri="{FF2B5EF4-FFF2-40B4-BE49-F238E27FC236}">
                      <a16:creationId xmlns:a16="http://schemas.microsoft.com/office/drawing/2014/main" id="{E15D9AC9-F00D-4597-8B40-D0E6EEA410C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/>
                </a:p>
              </p:txBody>
            </p:sp>
          </p:grpSp>
        </p:grpSp>
      </p:grpSp>
      <p:sp>
        <p:nvSpPr>
          <p:cNvPr id="584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84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>
            <a:extLst>
              <a:ext uri="{FF2B5EF4-FFF2-40B4-BE49-F238E27FC236}">
                <a16:creationId xmlns:a16="http://schemas.microsoft.com/office/drawing/2014/main" id="{730A5CE4-C5F4-43B7-91E9-18C8CDD0E6C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>
            <a:extLst>
              <a:ext uri="{FF2B5EF4-FFF2-40B4-BE49-F238E27FC236}">
                <a16:creationId xmlns:a16="http://schemas.microsoft.com/office/drawing/2014/main" id="{12F48387-DB13-4451-8B2E-6BA4B12A69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>
            <a:extLst>
              <a:ext uri="{FF2B5EF4-FFF2-40B4-BE49-F238E27FC236}">
                <a16:creationId xmlns:a16="http://schemas.microsoft.com/office/drawing/2014/main" id="{EEC593E7-5A92-44C8-B7FF-7DCF023623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F0565-5DA4-4A53-ACEE-0AFD073C3D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732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8543C198-30DA-4324-9768-8ABBC04AD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167E26DF-65B2-425D-A4C8-B00A6FA739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BAA3884D-208B-43D5-A05B-DFCCD92B8B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F5BF3-90D1-4457-BDD1-44D5A8B1BF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1338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16B13B9E-184D-4CF4-80E3-5E572169CB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027F7ADD-2594-44D9-8506-5FDBED6BC1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009D3F47-6177-424C-955C-6BF5FF821D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828FA-FBFA-4137-B85C-F8B05AA9AC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2776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5C1988D9-D4D1-46FE-B4FA-7CE9FB50AA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039BA62F-A0CC-4AFA-83F5-8694D467B5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CF750070-9182-4500-B932-7C42A97A97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81E9D-9ECC-43A4-891A-E5B5D59108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974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ACC9A108-0763-43AF-B0CA-DB31A9EAD1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B471D4BE-2FE6-4B06-9E02-BD8ACC0FE8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57F17CC0-F1BE-4341-ADF8-4FEFA84229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306E0-83A4-44D7-91F4-467C163F64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561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1E377AC8-6E5A-4606-9A53-8D1B541562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30A5721E-D72D-46FB-9121-58C64E24A6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A0C2E557-3E2D-4DF2-AC90-1DE7E7A7F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39C1A-0861-479B-B474-224F685E6F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134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F78AFB32-532D-4574-9B99-7CC99AC938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E3F080EE-B60B-4350-9E74-BFC813DC85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F8516182-5BFD-4767-9DC9-5F3CC29025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57446-FFB4-4228-A55B-338392B2BE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79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617F6304-14CF-48E5-ACB6-E35660526C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EFAC1658-983E-48D1-83B0-8375078D68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id="{6803184F-936D-4A1A-8DA8-9473361D67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57670-55D1-4838-A1C7-79AA2F611C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348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>
            <a:extLst>
              <a:ext uri="{FF2B5EF4-FFF2-40B4-BE49-F238E27FC236}">
                <a16:creationId xmlns:a16="http://schemas.microsoft.com/office/drawing/2014/main" id="{DC398E1A-F73F-42C6-912D-7BABB68470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>
            <a:extLst>
              <a:ext uri="{FF2B5EF4-FFF2-40B4-BE49-F238E27FC236}">
                <a16:creationId xmlns:a16="http://schemas.microsoft.com/office/drawing/2014/main" id="{13391DAE-0A58-4314-AEBD-24C27F465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id="{6B660353-4462-44DB-B4FC-4AAB5D9EDC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338EA-5F51-42D8-80F7-620583554E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0975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22E9D021-BBBE-4304-B5D1-CFD16FB5AC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61ACA84B-E8A8-4740-BAB6-2952F55D69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EB6C1867-6397-4CA4-852D-036DD10A76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9A177-7ECC-4BD1-9C19-4A1EA49167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087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6EA8D6EB-E95E-4954-9CAB-5B0BFD9CFC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58BF8089-292E-4654-82A4-63D72ABD4B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CF4C7C7B-D261-4E0F-9E28-8BBCE7BE74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ABCE2-054C-4DFD-B1AD-033448ED56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895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reeform 2">
            <a:extLst>
              <a:ext uri="{FF2B5EF4-FFF2-40B4-BE49-F238E27FC236}">
                <a16:creationId xmlns:a16="http://schemas.microsoft.com/office/drawing/2014/main" id="{C46F737B-A6D8-46EB-8671-7F3CA64D690F}"/>
              </a:ext>
            </a:extLst>
          </p:cNvPr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grpSp>
        <p:nvGrpSpPr>
          <p:cNvPr id="1027" name="Group 3">
            <a:extLst>
              <a:ext uri="{FF2B5EF4-FFF2-40B4-BE49-F238E27FC236}">
                <a16:creationId xmlns:a16="http://schemas.microsoft.com/office/drawing/2014/main" id="{44D0A381-1F8B-4077-80E9-DD9B48F8F7F8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A91B1681-DF71-426C-8298-C0115E89382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0AD85E20-9B85-4F4A-874B-B82B939BC0D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350" name="Oval 6">
                <a:extLst>
                  <a:ext uri="{FF2B5EF4-FFF2-40B4-BE49-F238E27FC236}">
                    <a16:creationId xmlns:a16="http://schemas.microsoft.com/office/drawing/2014/main" id="{046D50F3-49E3-4BC6-958B-82440D24BBA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7351" name="Oval 7">
                <a:extLst>
                  <a:ext uri="{FF2B5EF4-FFF2-40B4-BE49-F238E27FC236}">
                    <a16:creationId xmlns:a16="http://schemas.microsoft.com/office/drawing/2014/main" id="{AC8CC8E0-98B5-4FB2-8B4C-0BC714B5945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7352" name="Oval 8">
                <a:extLst>
                  <a:ext uri="{FF2B5EF4-FFF2-40B4-BE49-F238E27FC236}">
                    <a16:creationId xmlns:a16="http://schemas.microsoft.com/office/drawing/2014/main" id="{F0FEBC79-AD90-4298-B4FF-5BC64B3982D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7353" name="Oval 9">
                <a:extLst>
                  <a:ext uri="{FF2B5EF4-FFF2-40B4-BE49-F238E27FC236}">
                    <a16:creationId xmlns:a16="http://schemas.microsoft.com/office/drawing/2014/main" id="{F6F87204-D702-43F1-9E57-4AC08865C02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7354" name="Oval 10">
                <a:extLst>
                  <a:ext uri="{FF2B5EF4-FFF2-40B4-BE49-F238E27FC236}">
                    <a16:creationId xmlns:a16="http://schemas.microsoft.com/office/drawing/2014/main" id="{3B3A72D2-B13F-4203-8CEE-C547C742210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7355" name="Freeform 11">
                <a:extLst>
                  <a:ext uri="{FF2B5EF4-FFF2-40B4-BE49-F238E27FC236}">
                    <a16:creationId xmlns:a16="http://schemas.microsoft.com/office/drawing/2014/main" id="{11F708DC-331A-4750-9C21-BCCD1159B11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7356" name="Freeform 12">
                <a:extLst>
                  <a:ext uri="{FF2B5EF4-FFF2-40B4-BE49-F238E27FC236}">
                    <a16:creationId xmlns:a16="http://schemas.microsoft.com/office/drawing/2014/main" id="{AEF631E6-3E79-46F1-B30B-F8CA48A560A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7357" name="Freeform 13">
                <a:extLst>
                  <a:ext uri="{FF2B5EF4-FFF2-40B4-BE49-F238E27FC236}">
                    <a16:creationId xmlns:a16="http://schemas.microsoft.com/office/drawing/2014/main" id="{B29CFE40-52BB-43B5-AB54-F2A05210BB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7358" name="Freeform 14">
                <a:extLst>
                  <a:ext uri="{FF2B5EF4-FFF2-40B4-BE49-F238E27FC236}">
                    <a16:creationId xmlns:a16="http://schemas.microsoft.com/office/drawing/2014/main" id="{34D9831F-1600-4549-A4BD-5194AF97773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7359" name="Freeform 15">
                <a:extLst>
                  <a:ext uri="{FF2B5EF4-FFF2-40B4-BE49-F238E27FC236}">
                    <a16:creationId xmlns:a16="http://schemas.microsoft.com/office/drawing/2014/main" id="{80338863-D60F-4077-85AB-BD9FFAA24B2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7360" name="Oval 16">
                <a:extLst>
                  <a:ext uri="{FF2B5EF4-FFF2-40B4-BE49-F238E27FC236}">
                    <a16:creationId xmlns:a16="http://schemas.microsoft.com/office/drawing/2014/main" id="{448E32D5-86C4-473E-B3DC-16C89258C84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  <p:grpSp>
          <p:nvGrpSpPr>
            <p:cNvPr id="1035" name="Group 17">
              <a:extLst>
                <a:ext uri="{FF2B5EF4-FFF2-40B4-BE49-F238E27FC236}">
                  <a16:creationId xmlns:a16="http://schemas.microsoft.com/office/drawing/2014/main" id="{B82B4DE0-14EF-48E7-A176-8CDB7DECE48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7362" name="Oval 18">
                <a:extLst>
                  <a:ext uri="{FF2B5EF4-FFF2-40B4-BE49-F238E27FC236}">
                    <a16:creationId xmlns:a16="http://schemas.microsoft.com/office/drawing/2014/main" id="{42B94525-FE94-4FCF-855C-18FEABAF93E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7363" name="Oval 19">
                <a:extLst>
                  <a:ext uri="{FF2B5EF4-FFF2-40B4-BE49-F238E27FC236}">
                    <a16:creationId xmlns:a16="http://schemas.microsoft.com/office/drawing/2014/main" id="{4715C0B4-A045-48EB-A178-65047168492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7364" name="Oval 20">
                <a:extLst>
                  <a:ext uri="{FF2B5EF4-FFF2-40B4-BE49-F238E27FC236}">
                    <a16:creationId xmlns:a16="http://schemas.microsoft.com/office/drawing/2014/main" id="{20E90BD2-8948-4CEE-8D2A-0601BC66F0E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7365" name="Oval 21">
                <a:extLst>
                  <a:ext uri="{FF2B5EF4-FFF2-40B4-BE49-F238E27FC236}">
                    <a16:creationId xmlns:a16="http://schemas.microsoft.com/office/drawing/2014/main" id="{1AD77A98-6F9A-48FD-BE83-878B273CF4E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7366" name="Oval 22">
                <a:extLst>
                  <a:ext uri="{FF2B5EF4-FFF2-40B4-BE49-F238E27FC236}">
                    <a16:creationId xmlns:a16="http://schemas.microsoft.com/office/drawing/2014/main" id="{27AE9672-D890-4743-A371-69EE1BA2B81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7367" name="Oval 23">
                <a:extLst>
                  <a:ext uri="{FF2B5EF4-FFF2-40B4-BE49-F238E27FC236}">
                    <a16:creationId xmlns:a16="http://schemas.microsoft.com/office/drawing/2014/main" id="{13FCB8E2-A1C3-4B3F-82E1-90278C85E2C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7368" name="Oval 24">
                <a:extLst>
                  <a:ext uri="{FF2B5EF4-FFF2-40B4-BE49-F238E27FC236}">
                    <a16:creationId xmlns:a16="http://schemas.microsoft.com/office/drawing/2014/main" id="{AB7C4C45-83E1-4A8A-91A4-C38AFB40D21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7369" name="Oval 25">
                <a:extLst>
                  <a:ext uri="{FF2B5EF4-FFF2-40B4-BE49-F238E27FC236}">
                    <a16:creationId xmlns:a16="http://schemas.microsoft.com/office/drawing/2014/main" id="{ECB3FF4A-1A96-4BDA-9590-AC59F2B64B0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7370" name="Freeform 26">
                <a:extLst>
                  <a:ext uri="{FF2B5EF4-FFF2-40B4-BE49-F238E27FC236}">
                    <a16:creationId xmlns:a16="http://schemas.microsoft.com/office/drawing/2014/main" id="{B50025D8-8C23-4F8D-B20E-B6A2B760C57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7371" name="Freeform 27">
                <a:extLst>
                  <a:ext uri="{FF2B5EF4-FFF2-40B4-BE49-F238E27FC236}">
                    <a16:creationId xmlns:a16="http://schemas.microsoft.com/office/drawing/2014/main" id="{70EC2F9D-0A15-489B-8231-E2C2E9B579C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7372" name="Freeform 28">
                <a:extLst>
                  <a:ext uri="{FF2B5EF4-FFF2-40B4-BE49-F238E27FC236}">
                    <a16:creationId xmlns:a16="http://schemas.microsoft.com/office/drawing/2014/main" id="{76679A33-47B8-4615-84D0-87F58CE5981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7373" name="Freeform 29">
                <a:extLst>
                  <a:ext uri="{FF2B5EF4-FFF2-40B4-BE49-F238E27FC236}">
                    <a16:creationId xmlns:a16="http://schemas.microsoft.com/office/drawing/2014/main" id="{CC25585F-9415-405E-8E37-EF6220D54B0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079" name="Freeform 30">
                <a:extLst>
                  <a:ext uri="{FF2B5EF4-FFF2-40B4-BE49-F238E27FC236}">
                    <a16:creationId xmlns:a16="http://schemas.microsoft.com/office/drawing/2014/main" id="{AD5633D7-F74E-4161-9024-72F68044DC4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Freeform 31">
                <a:extLst>
                  <a:ext uri="{FF2B5EF4-FFF2-40B4-BE49-F238E27FC236}">
                    <a16:creationId xmlns:a16="http://schemas.microsoft.com/office/drawing/2014/main" id="{DFBADC1A-E081-4427-9C04-B5B73CF997A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376" name="Freeform 32">
                <a:extLst>
                  <a:ext uri="{FF2B5EF4-FFF2-40B4-BE49-F238E27FC236}">
                    <a16:creationId xmlns:a16="http://schemas.microsoft.com/office/drawing/2014/main" id="{EEF4699B-6D92-4CB5-A971-DC3FE317C35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7377" name="Freeform 33">
                <a:extLst>
                  <a:ext uri="{FF2B5EF4-FFF2-40B4-BE49-F238E27FC236}">
                    <a16:creationId xmlns:a16="http://schemas.microsoft.com/office/drawing/2014/main" id="{9EEE1D6B-C5A7-458F-9C87-838871F915A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7378" name="Freeform 34">
                <a:extLst>
                  <a:ext uri="{FF2B5EF4-FFF2-40B4-BE49-F238E27FC236}">
                    <a16:creationId xmlns:a16="http://schemas.microsoft.com/office/drawing/2014/main" id="{0752157C-B8EA-4575-B31D-DA3C6557679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084" name="Freeform 35">
                <a:extLst>
                  <a:ext uri="{FF2B5EF4-FFF2-40B4-BE49-F238E27FC236}">
                    <a16:creationId xmlns:a16="http://schemas.microsoft.com/office/drawing/2014/main" id="{1525D8A0-38BA-4451-9A33-D9318FC9742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6" name="Group 36">
              <a:extLst>
                <a:ext uri="{FF2B5EF4-FFF2-40B4-BE49-F238E27FC236}">
                  <a16:creationId xmlns:a16="http://schemas.microsoft.com/office/drawing/2014/main" id="{550AC7D1-9F6F-468E-9FB3-E8592FCC8F2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7381" name="Freeform 37">
                <a:extLst>
                  <a:ext uri="{FF2B5EF4-FFF2-40B4-BE49-F238E27FC236}">
                    <a16:creationId xmlns:a16="http://schemas.microsoft.com/office/drawing/2014/main" id="{C6BB319B-CCD3-463B-AE4F-6BAE6D4DA3B5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7382" name="Freeform 38">
                <a:extLst>
                  <a:ext uri="{FF2B5EF4-FFF2-40B4-BE49-F238E27FC236}">
                    <a16:creationId xmlns:a16="http://schemas.microsoft.com/office/drawing/2014/main" id="{A060CE73-3EE6-4E22-B70E-C5BC04009D0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7383" name="Freeform 39">
                <a:extLst>
                  <a:ext uri="{FF2B5EF4-FFF2-40B4-BE49-F238E27FC236}">
                    <a16:creationId xmlns:a16="http://schemas.microsoft.com/office/drawing/2014/main" id="{93BA5911-56CC-4A88-8D10-1A9596D6DA8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7384" name="Freeform 40">
                <a:extLst>
                  <a:ext uri="{FF2B5EF4-FFF2-40B4-BE49-F238E27FC236}">
                    <a16:creationId xmlns:a16="http://schemas.microsoft.com/office/drawing/2014/main" id="{5FC6A62B-C58A-4E8C-93A8-B2EF4ABF406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7385" name="Freeform 41">
                <a:extLst>
                  <a:ext uri="{FF2B5EF4-FFF2-40B4-BE49-F238E27FC236}">
                    <a16:creationId xmlns:a16="http://schemas.microsoft.com/office/drawing/2014/main" id="{5B47A123-ACB6-429E-9060-2B6D27E3DAF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7386" name="Freeform 42">
                <a:extLst>
                  <a:ext uri="{FF2B5EF4-FFF2-40B4-BE49-F238E27FC236}">
                    <a16:creationId xmlns:a16="http://schemas.microsoft.com/office/drawing/2014/main" id="{7DA2D3B6-483C-4873-9C0B-64DCA6150A8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7387" name="Freeform 43">
                <a:extLst>
                  <a:ext uri="{FF2B5EF4-FFF2-40B4-BE49-F238E27FC236}">
                    <a16:creationId xmlns:a16="http://schemas.microsoft.com/office/drawing/2014/main" id="{D055CE79-C06A-4EF4-85AB-A8DE6F9F57A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057" name="Freeform 44">
                <a:extLst>
                  <a:ext uri="{FF2B5EF4-FFF2-40B4-BE49-F238E27FC236}">
                    <a16:creationId xmlns:a16="http://schemas.microsoft.com/office/drawing/2014/main" id="{A095BA11-7E45-462D-8D17-71E808E57B2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389" name="Freeform 45">
                <a:extLst>
                  <a:ext uri="{FF2B5EF4-FFF2-40B4-BE49-F238E27FC236}">
                    <a16:creationId xmlns:a16="http://schemas.microsoft.com/office/drawing/2014/main" id="{551629D1-8A2F-472B-99B6-09962B4D5FE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7390" name="Freeform 46">
                <a:extLst>
                  <a:ext uri="{FF2B5EF4-FFF2-40B4-BE49-F238E27FC236}">
                    <a16:creationId xmlns:a16="http://schemas.microsoft.com/office/drawing/2014/main" id="{F18EF16E-42C5-40B5-BCF7-34B9B2ED3EE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7391" name="Freeform 47">
                <a:extLst>
                  <a:ext uri="{FF2B5EF4-FFF2-40B4-BE49-F238E27FC236}">
                    <a16:creationId xmlns:a16="http://schemas.microsoft.com/office/drawing/2014/main" id="{CBE6A831-CBC6-4BD3-8B26-F84A679C101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7392" name="Oval 48">
                <a:extLst>
                  <a:ext uri="{FF2B5EF4-FFF2-40B4-BE49-F238E27FC236}">
                    <a16:creationId xmlns:a16="http://schemas.microsoft.com/office/drawing/2014/main" id="{6A580A25-F41B-491F-B199-51D1A046DA2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7393" name="Oval 49">
                <a:extLst>
                  <a:ext uri="{FF2B5EF4-FFF2-40B4-BE49-F238E27FC236}">
                    <a16:creationId xmlns:a16="http://schemas.microsoft.com/office/drawing/2014/main" id="{D7544106-0E48-4761-A4C2-5A904CC3A52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7394" name="Oval 50">
                <a:extLst>
                  <a:ext uri="{FF2B5EF4-FFF2-40B4-BE49-F238E27FC236}">
                    <a16:creationId xmlns:a16="http://schemas.microsoft.com/office/drawing/2014/main" id="{7EF5CF1E-F3B5-4892-BE97-0CAC881BAD0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7395" name="Oval 51">
                <a:extLst>
                  <a:ext uri="{FF2B5EF4-FFF2-40B4-BE49-F238E27FC236}">
                    <a16:creationId xmlns:a16="http://schemas.microsoft.com/office/drawing/2014/main" id="{4FDE7352-3171-4A25-ABDA-EC4C2211CA4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7396" name="Oval 52">
                <a:extLst>
                  <a:ext uri="{FF2B5EF4-FFF2-40B4-BE49-F238E27FC236}">
                    <a16:creationId xmlns:a16="http://schemas.microsoft.com/office/drawing/2014/main" id="{E976D8BB-5D09-4DFC-A35A-259E717A3F6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7397" name="Oval 53">
                <a:extLst>
                  <a:ext uri="{FF2B5EF4-FFF2-40B4-BE49-F238E27FC236}">
                    <a16:creationId xmlns:a16="http://schemas.microsoft.com/office/drawing/2014/main" id="{193A15DB-D3F0-43D3-ACC9-E1D7B0D890D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  <p:grpSp>
          <p:nvGrpSpPr>
            <p:cNvPr id="1037" name="Group 54">
              <a:extLst>
                <a:ext uri="{FF2B5EF4-FFF2-40B4-BE49-F238E27FC236}">
                  <a16:creationId xmlns:a16="http://schemas.microsoft.com/office/drawing/2014/main" id="{76F71BAC-CB9B-4FC9-B3BC-F727A998824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>
                <a:extLst>
                  <a:ext uri="{FF2B5EF4-FFF2-40B4-BE49-F238E27FC236}">
                    <a16:creationId xmlns:a16="http://schemas.microsoft.com/office/drawing/2014/main" id="{05BAF0AF-DADA-41C9-A508-F9E82013AD6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56">
                <a:extLst>
                  <a:ext uri="{FF2B5EF4-FFF2-40B4-BE49-F238E27FC236}">
                    <a16:creationId xmlns:a16="http://schemas.microsoft.com/office/drawing/2014/main" id="{9E0BB60F-1194-43BA-97DF-835AF2D6601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0" name="Freeform 57">
                <a:extLst>
                  <a:ext uri="{FF2B5EF4-FFF2-40B4-BE49-F238E27FC236}">
                    <a16:creationId xmlns:a16="http://schemas.microsoft.com/office/drawing/2014/main" id="{2C19B35B-178A-4FE1-8178-6263A5A0F48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1" name="Freeform 58">
                <a:extLst>
                  <a:ext uri="{FF2B5EF4-FFF2-40B4-BE49-F238E27FC236}">
                    <a16:creationId xmlns:a16="http://schemas.microsoft.com/office/drawing/2014/main" id="{12741048-13DC-4733-ABC9-3A2BAD6B81E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Freeform 59">
                <a:extLst>
                  <a:ext uri="{FF2B5EF4-FFF2-40B4-BE49-F238E27FC236}">
                    <a16:creationId xmlns:a16="http://schemas.microsoft.com/office/drawing/2014/main" id="{C20B63DD-81A0-4E97-AC1F-AEBC571B180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3" name="Freeform 60">
                <a:extLst>
                  <a:ext uri="{FF2B5EF4-FFF2-40B4-BE49-F238E27FC236}">
                    <a16:creationId xmlns:a16="http://schemas.microsoft.com/office/drawing/2014/main" id="{F4B71324-2F0F-4A6F-A4CE-3ED2DA85F27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" name="Freeform 61">
                <a:extLst>
                  <a:ext uri="{FF2B5EF4-FFF2-40B4-BE49-F238E27FC236}">
                    <a16:creationId xmlns:a16="http://schemas.microsoft.com/office/drawing/2014/main" id="{8C942E6C-DAC5-48C4-A14D-86F08C92EDAB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5" name="Group 62">
                <a:extLst>
                  <a:ext uri="{FF2B5EF4-FFF2-40B4-BE49-F238E27FC236}">
                    <a16:creationId xmlns:a16="http://schemas.microsoft.com/office/drawing/2014/main" id="{7D2E74BA-07BA-4533-B5BA-B3488E887C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>
                  <a:extLst>
                    <a:ext uri="{FF2B5EF4-FFF2-40B4-BE49-F238E27FC236}">
                      <a16:creationId xmlns:a16="http://schemas.microsoft.com/office/drawing/2014/main" id="{126532F7-57FF-40F7-905D-56FF7A74F1E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/>
                </a:p>
              </p:txBody>
            </p:sp>
            <p:sp>
              <p:nvSpPr>
                <p:cNvPr id="1047" name="Oval 64">
                  <a:extLst>
                    <a:ext uri="{FF2B5EF4-FFF2-40B4-BE49-F238E27FC236}">
                      <a16:creationId xmlns:a16="http://schemas.microsoft.com/office/drawing/2014/main" id="{84825E62-654D-4A9F-A829-BC53097B004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/>
                </a:p>
              </p:txBody>
            </p:sp>
            <p:sp>
              <p:nvSpPr>
                <p:cNvPr id="1048" name="Oval 65">
                  <a:extLst>
                    <a:ext uri="{FF2B5EF4-FFF2-40B4-BE49-F238E27FC236}">
                      <a16:creationId xmlns:a16="http://schemas.microsoft.com/office/drawing/2014/main" id="{66A5EB53-CDC4-48C7-B834-7E70517AF95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/>
                </a:p>
              </p:txBody>
            </p:sp>
            <p:sp>
              <p:nvSpPr>
                <p:cNvPr id="1049" name="Oval 66">
                  <a:extLst>
                    <a:ext uri="{FF2B5EF4-FFF2-40B4-BE49-F238E27FC236}">
                      <a16:creationId xmlns:a16="http://schemas.microsoft.com/office/drawing/2014/main" id="{74365497-6F44-4634-904A-0BB50CAB35C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/>
                </a:p>
              </p:txBody>
            </p:sp>
          </p:grpSp>
        </p:grpSp>
      </p:grpSp>
      <p:sp>
        <p:nvSpPr>
          <p:cNvPr id="57411" name="Rectangle 67">
            <a:extLst>
              <a:ext uri="{FF2B5EF4-FFF2-40B4-BE49-F238E27FC236}">
                <a16:creationId xmlns:a16="http://schemas.microsoft.com/office/drawing/2014/main" id="{D9D88B5C-EF20-4C26-B3DA-23A89C638E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7412" name="Rectangle 68">
            <a:extLst>
              <a:ext uri="{FF2B5EF4-FFF2-40B4-BE49-F238E27FC236}">
                <a16:creationId xmlns:a16="http://schemas.microsoft.com/office/drawing/2014/main" id="{CB708539-1AAE-40BE-9E8D-E402FDD9E5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7413" name="Rectangle 69">
            <a:extLst>
              <a:ext uri="{FF2B5EF4-FFF2-40B4-BE49-F238E27FC236}">
                <a16:creationId xmlns:a16="http://schemas.microsoft.com/office/drawing/2014/main" id="{BF8C0C71-0D97-4E2A-9B98-1446370261E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414" name="Rectangle 70">
            <a:extLst>
              <a:ext uri="{FF2B5EF4-FFF2-40B4-BE49-F238E27FC236}">
                <a16:creationId xmlns:a16="http://schemas.microsoft.com/office/drawing/2014/main" id="{3FBBBF00-3B95-47FE-977B-A6BB39C4D0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415" name="Rectangle 71">
            <a:extLst>
              <a:ext uri="{FF2B5EF4-FFF2-40B4-BE49-F238E27FC236}">
                <a16:creationId xmlns:a16="http://schemas.microsoft.com/office/drawing/2014/main" id="{4ABFBED9-5B72-4815-973F-275A301FCA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58A8123-42BB-4C8D-A7BE-1F64609454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1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B8F8711-DE14-4D65-AB96-A3B346CC0D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354263"/>
          </a:xfrm>
        </p:spPr>
        <p:txBody>
          <a:bodyPr/>
          <a:lstStyle/>
          <a:p>
            <a:pPr marL="228600">
              <a:lnSpc>
                <a:spcPct val="150000"/>
              </a:lnSpc>
            </a:pPr>
            <a:r>
              <a:rPr lang="ru-RU" b="1" dirty="0">
                <a:effectLst/>
              </a:rPr>
              <a:t>О втором издании книги о В. И. Смирнове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B4E4D1E-CD8B-45AE-9A26-0D447E3D62D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317" y="2590800"/>
            <a:ext cx="9144000" cy="4114800"/>
          </a:xfrm>
        </p:spPr>
        <p:txBody>
          <a:bodyPr/>
          <a:lstStyle/>
          <a:p>
            <a:pPr algn="l">
              <a:defRPr/>
            </a:pPr>
            <a:r>
              <a:rPr lang="ru-RU" altLang="ru-RU" b="1" dirty="0"/>
              <a:t>ГИЛЬМУЛЛИН</a:t>
            </a:r>
            <a:r>
              <a:rPr lang="en-US" altLang="ru-RU" b="1" dirty="0"/>
              <a:t> </a:t>
            </a:r>
            <a:r>
              <a:rPr lang="ru-RU" altLang="ru-RU" b="1" dirty="0"/>
              <a:t>МАНСУР ФАЙЗРАХМАНОВИЧ</a:t>
            </a:r>
          </a:p>
          <a:p>
            <a:pPr algn="l">
              <a:defRPr/>
            </a:pPr>
            <a:r>
              <a:rPr lang="ru-RU" altLang="ru-RU" b="1" dirty="0"/>
              <a:t>Елабужский институт КФУ</a:t>
            </a:r>
            <a:endParaRPr lang="en-US" altLang="ru-RU" b="1" dirty="0"/>
          </a:p>
          <a:p>
            <a:pPr algn="l">
              <a:defRPr/>
            </a:pPr>
            <a:r>
              <a:rPr lang="ru-RU" altLang="ru-RU" b="1" dirty="0">
                <a:effectLst/>
              </a:rPr>
              <a:t>Доцент кафедры математики и прикладной информатики</a:t>
            </a:r>
          </a:p>
          <a:p>
            <a:pPr algn="l">
              <a:defRPr/>
            </a:pPr>
            <a:r>
              <a:rPr lang="ru-RU" altLang="ru-RU" b="1" dirty="0">
                <a:effectLst/>
              </a:rPr>
              <a:t>Кандидат педагогических наук</a:t>
            </a:r>
          </a:p>
          <a:p>
            <a:pPr algn="l">
              <a:defRPr/>
            </a:pPr>
            <a:endParaRPr lang="ru-RU" altLang="ru-RU" b="1" dirty="0">
              <a:effectLst/>
            </a:endParaRP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00241638-2309-4D14-A27A-78EFCB301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6096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4101" name="Rectangle 6">
            <a:extLst>
              <a:ext uri="{FF2B5EF4-FFF2-40B4-BE49-F238E27FC236}">
                <a16:creationId xmlns:a16="http://schemas.microsoft.com/office/drawing/2014/main" id="{2BA591FC-A805-4D79-BBE0-533955A3C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4102" name="Rectangle 7">
            <a:extLst>
              <a:ext uri="{FF2B5EF4-FFF2-40B4-BE49-F238E27FC236}">
                <a16:creationId xmlns:a16="http://schemas.microsoft.com/office/drawing/2014/main" id="{95F40FDE-927D-41D3-AD48-1CFBCA230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82BA91A-49E6-4B61-8CC8-72BD561C79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3600" dirty="0">
                <a:solidFill>
                  <a:schemeClr val="tx1"/>
                </a:solidFill>
                <a:effectLst/>
              </a:rPr>
              <a:t>Оглавление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513F2CE-3B9C-41D5-9FC8-0CF5756F01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640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ru-RU" altLang="ru-RU" sz="3000" dirty="0">
              <a:effectLst/>
            </a:endParaRPr>
          </a:p>
        </p:txBody>
      </p:sp>
      <p:pic>
        <p:nvPicPr>
          <p:cNvPr id="2" name="Рисунок 1" descr="Изображение выглядит как текст, меню, бумаг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1C8E060-F728-5947-9118-2ED54ED83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5903765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текст, письмо, Шрифт, бумаг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7D8BCA3-08D5-65BA-24F4-2817A8FBF3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131" y="1905000"/>
            <a:ext cx="3206750" cy="4864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B1D665E-8242-4EBD-96B4-57323DB146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350"/>
            <a:ext cx="9144000" cy="865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3600" dirty="0">
                <a:effectLst/>
              </a:rPr>
              <a:t>«В суровые годы военные ...» </a:t>
            </a:r>
            <a:endParaRPr lang="ru-RU" altLang="ru-RU" sz="3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2D023C3-8985-424C-99D0-234D31943C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1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0" algn="just">
              <a:lnSpc>
                <a:spcPct val="115000"/>
              </a:lnSpc>
              <a:buNone/>
            </a:pPr>
            <a:endParaRPr lang="ru-RU" altLang="ru-RU" sz="2800" dirty="0">
              <a:effectLst/>
            </a:endParaRPr>
          </a:p>
        </p:txBody>
      </p:sp>
      <p:pic>
        <p:nvPicPr>
          <p:cNvPr id="2" name="Рисунок 1" descr="Изображение выглядит как текст, книга, Публикация, бумаг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F06905B-2061-7B55-5675-6E6B6E2A04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7546117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FF5FD-4644-4FBF-85DB-D864FA569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67800" cy="990600"/>
          </a:xfrm>
        </p:spPr>
        <p:txBody>
          <a:bodyPr/>
          <a:lstStyle/>
          <a:p>
            <a:pPr>
              <a:defRPr/>
            </a:pPr>
            <a:r>
              <a:rPr lang="ru-RU" sz="3600" dirty="0">
                <a:solidFill>
                  <a:schemeClr val="tx1"/>
                </a:solidFill>
                <a:effectLst/>
              </a:rPr>
              <a:t>В. И. Смирнов и Елабуга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6" name="Объект 5" descr="Изображение выглядит как Человеческое лицо, одежда, человек, Стиль ретр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24CE2FF-8590-E290-0CAD-3FF83857A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3982212" cy="305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Изображение выглядит как текст, дом, на открытом воздухе, черно-бел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727F3FB-1CA1-2ABB-04D1-C616EBBADE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212" y="2662862"/>
            <a:ext cx="5183629" cy="4135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871575-1234-42F2-9BA5-2167C829C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>
              <a:defRPr/>
            </a:pPr>
            <a:r>
              <a:rPr lang="ru-RU" sz="3600" dirty="0">
                <a:solidFill>
                  <a:schemeClr val="tx1"/>
                </a:solidFill>
              </a:rPr>
              <a:t>Штатное расписание ЕУИ на 1941-1942 учебный год</a:t>
            </a:r>
          </a:p>
        </p:txBody>
      </p:sp>
      <p:pic>
        <p:nvPicPr>
          <p:cNvPr id="4" name="Объект 3" descr="Изображение выглядит как текст, меню, документ, черно-бел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D44308E-39E1-AD9B-43A3-52D6DC8ED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971" y="1829724"/>
            <a:ext cx="3503815" cy="4987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Изображение выглядит как текст, меню, че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5B8094D-975D-474C-2C2A-A15ACA721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86" y="1219200"/>
            <a:ext cx="2399665" cy="5598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6144C5-92E0-4DDA-819E-9B964CB9F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ru-RU" sz="3600" dirty="0">
                <a:effectLst/>
              </a:rPr>
              <a:t>Мемориальная доска, посвящённая </a:t>
            </a:r>
            <a:br>
              <a:rPr lang="ru-RU" sz="3600" dirty="0">
                <a:effectLst/>
              </a:rPr>
            </a:br>
            <a:r>
              <a:rPr lang="ru-RU" sz="3600" dirty="0">
                <a:effectLst/>
              </a:rPr>
              <a:t>В. И. Смирнову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4" name="Объект 3" descr="Изображение выглядит как текст, меню, грифельная доска, Мемориальная дос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B6891FA-B039-F982-755D-A814DBBB8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5410200" cy="3045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Изображение выглядит как на открытом воздухе, небо, строительство, окн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CD50F71-9BDD-A308-A8AE-99FBEB900A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51605"/>
            <a:ext cx="5158105" cy="2906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73BDF-E609-63B9-6800-B0B1E74F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304800"/>
          </a:xfrm>
        </p:spPr>
        <p:txBody>
          <a:bodyPr/>
          <a:lstStyle/>
          <a:p>
            <a:r>
              <a:rPr lang="ru-RU" sz="3600" dirty="0">
                <a:effectLst/>
              </a:rPr>
              <a:t>Список литературы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5E3945-4EF4-2461-6B06-1FA0E6F81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effectLst/>
              </a:rPr>
              <a:t>1. Владимир Иванович Смирнов / Отв. ред. О. А. Ладыженская. СПб.: Наука, 1994. 288 c.</a:t>
            </a:r>
          </a:p>
          <a:p>
            <a:pPr marL="0" indent="0">
              <a:buNone/>
            </a:pPr>
            <a:r>
              <a:rPr lang="ru-RU" sz="2000" dirty="0">
                <a:effectLst/>
              </a:rPr>
              <a:t>2. Владимир Иванович Смирнов, 1887-1974 / Отв. ред. О. А. Ладыженская, В. М. Бабич. 2-е изд. М.: Наука, 2006. 328 с. </a:t>
            </a:r>
          </a:p>
          <a:p>
            <a:pPr marL="0" indent="0">
              <a:buNone/>
            </a:pPr>
            <a:r>
              <a:rPr lang="ru-RU" sz="2000" dirty="0">
                <a:effectLst/>
              </a:rPr>
              <a:t>3. Гильмуллин М. Ф. В суровые годы военные … // Владимир Иванович Смирнов, 1887-1974 / 2-е изд. М.: Наука, 2006. С. 222-227.</a:t>
            </a:r>
          </a:p>
          <a:p>
            <a:pPr marL="0" indent="0">
              <a:buNone/>
            </a:pPr>
            <a:r>
              <a:rPr lang="ru-RU" sz="2000" dirty="0">
                <a:effectLst/>
              </a:rPr>
              <a:t>4. Гильмуллин М.Ф. Академик Владимир Иванович Смирнов – заведующий кафедрой физики и математики Елабужского учительского института (1941-1944) // Математика – основа компетенций цифровой эры: Материалы </a:t>
            </a:r>
            <a:r>
              <a:rPr lang="en-US" sz="2000" dirty="0">
                <a:effectLst/>
              </a:rPr>
              <a:t>XXXIX</a:t>
            </a:r>
            <a:r>
              <a:rPr lang="ru-RU" sz="2000" dirty="0">
                <a:effectLst/>
              </a:rPr>
              <a:t> Межд. науч. семинара преп. матем. и инф. унив. и пед. вузов). Москва: МГПУ, 2020. С. 89-92.</a:t>
            </a:r>
          </a:p>
          <a:p>
            <a:pPr marL="0" indent="0">
              <a:buNone/>
            </a:pPr>
            <a:r>
              <a:rPr lang="ru-RU" sz="2000" dirty="0">
                <a:effectLst/>
              </a:rPr>
              <a:t>5. </a:t>
            </a:r>
            <a:r>
              <a:rPr lang="ru-RU" sz="2000" dirty="0" err="1">
                <a:effectLst/>
              </a:rPr>
              <a:t>Матвиевская</a:t>
            </a:r>
            <a:r>
              <a:rPr lang="ru-RU" sz="2000" dirty="0">
                <a:effectLst/>
              </a:rPr>
              <a:t> Г. П. Об академике В. И. Смирнове, ученом и человеке. // Труды вторых </a:t>
            </a:r>
            <a:r>
              <a:rPr lang="ru-RU" sz="2000" dirty="0" err="1">
                <a:effectLst/>
              </a:rPr>
              <a:t>Колмогоровских</a:t>
            </a:r>
            <a:r>
              <a:rPr lang="ru-RU" sz="2000" dirty="0">
                <a:effectLst/>
              </a:rPr>
              <a:t> чтений. Ярославль: Изд-во ЯГПУ, 2004. С. 91-96.</a:t>
            </a:r>
          </a:p>
          <a:p>
            <a:pPr marL="0" indent="0">
              <a:buNone/>
            </a:pPr>
            <a:r>
              <a:rPr lang="ru-RU" sz="2000" dirty="0">
                <a:effectLst/>
              </a:rPr>
              <a:t>6. Никифоровская Н. А. Владимир Иванович Смирнов. Воспоминания // Владимир Иванович Смирнов, 1887-1974 / 2-е изд. М.: Наука, 2006. С. 227-300.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737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A15431-01C1-4D76-A809-6EB9829FA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Гильмуллин Мансур Файзрахманович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59F9A9-2D2C-478A-B6F4-8F01FA6D0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sz="4800" dirty="0"/>
              <a:t>               Спасибо!</a:t>
            </a:r>
          </a:p>
          <a:p>
            <a:endParaRPr lang="ru-RU" sz="4800" dirty="0"/>
          </a:p>
          <a:p>
            <a:r>
              <a:rPr lang="ru-RU" sz="4800" dirty="0"/>
              <a:t>                     </a:t>
            </a:r>
            <a:r>
              <a:rPr lang="en-US" sz="4800" dirty="0"/>
              <a:t>#</a:t>
            </a:r>
            <a:r>
              <a:rPr lang="ru-RU" sz="4800" dirty="0" err="1"/>
              <a:t>Мансурабый</a:t>
            </a:r>
            <a:endParaRPr lang="ru-RU" sz="4800" dirty="0"/>
          </a:p>
          <a:p>
            <a:r>
              <a:rPr lang="en-US" sz="4800" dirty="0"/>
              <a:t>https://t.me/history_math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81587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0DE4666-E47C-454E-A74A-E71A33F6AFE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dirty="0">
                <a:effectLst/>
              </a:rPr>
              <a:t>Академик Владимир Иванович Смирнов (1887–1974)</a:t>
            </a:r>
            <a:endParaRPr lang="ru-RU" altLang="ru-RU" sz="3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44AB892-DA29-4B3E-B9A7-27BF9728697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 flipH="1">
            <a:off x="9144000" y="1905000"/>
            <a:ext cx="46038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400" dirty="0">
              <a:effectLst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400" dirty="0">
              <a:effectLst/>
            </a:endParaRPr>
          </a:p>
        </p:txBody>
      </p:sp>
      <p:sp>
        <p:nvSpPr>
          <p:cNvPr id="6150" name="Прямоугольник 2">
            <a:extLst>
              <a:ext uri="{FF2B5EF4-FFF2-40B4-BE49-F238E27FC236}">
                <a16:creationId xmlns:a16="http://schemas.microsoft.com/office/drawing/2014/main" id="{E54EE7A7-4285-4E20-A892-5177A1CC6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23" y="1752600"/>
            <a:ext cx="9079238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228600" algn="just">
              <a:lnSpc>
                <a:spcPct val="150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 descr="Изображение выглядит как человек, Человеческое лицо, рукописный текст, портре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0DEEFA8-99C1-912B-7ACC-A0DE59E9D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24000"/>
            <a:ext cx="3502152" cy="51028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7DDF5DD-A71A-4CB2-B6FA-0EF19DEFA3A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3600" dirty="0">
                <a:effectLst/>
              </a:rPr>
              <a:t>Ярославль. 2004.</a:t>
            </a:r>
            <a:br>
              <a:rPr lang="ru-RU" sz="3600" dirty="0">
                <a:effectLst/>
              </a:rPr>
            </a:br>
            <a:r>
              <a:rPr lang="ru-RU" sz="3600" dirty="0">
                <a:effectLst/>
              </a:rPr>
              <a:t>ЯГПУ, «Вторые </a:t>
            </a:r>
            <a:r>
              <a:rPr lang="ru-RU" sz="3600" dirty="0" err="1">
                <a:effectLst/>
              </a:rPr>
              <a:t>Колмогоровские</a:t>
            </a:r>
            <a:r>
              <a:rPr lang="ru-RU" sz="3600" dirty="0">
                <a:effectLst/>
              </a:rPr>
              <a:t> чтения»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A8BC932-C255-45D5-8E22-5244BE4C39C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601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effectLst/>
              </a:rPr>
              <a:t>Секция </a:t>
            </a:r>
            <a:r>
              <a:rPr lang="ru-RU" dirty="0">
                <a:effectLst/>
              </a:rPr>
              <a:t>«История математики»</a:t>
            </a:r>
          </a:p>
        </p:txBody>
      </p:sp>
      <p:pic>
        <p:nvPicPr>
          <p:cNvPr id="2" name="Рисунок 1" descr="Изображение выглядит как одежда, человек, обувь, Человеческое лиц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1FF5D89-7449-F563-54D9-F5A35973CB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05" y="2236176"/>
            <a:ext cx="4664740" cy="3498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Изображение выглядит как одежда, Человеческое лицо, человек, в помещени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F067414-7DC1-F9C3-7A6F-0730BC14D1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740" y="3539092"/>
            <a:ext cx="4488665" cy="3366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A9E209-31DA-49DC-B884-DBBCEBC6E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90599"/>
          </a:xfrm>
        </p:spPr>
        <p:txBody>
          <a:bodyPr/>
          <a:lstStyle/>
          <a:p>
            <a:r>
              <a:rPr lang="ru-RU" sz="3600" dirty="0">
                <a:effectLst/>
              </a:rPr>
              <a:t>«Об академике В. И. Смирнове …».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4" name="Объект 3" descr="Изображение выглядит как одежда, человек, Человеческое лицо, женщи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D57BF64-03A7-5249-127E-72D108712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3" y="3124200"/>
            <a:ext cx="4724400" cy="3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A155AE-7BCD-FB8C-4627-12A1B392E56C}"/>
              </a:ext>
            </a:extLst>
          </p:cNvPr>
          <p:cNvSpPr txBox="1"/>
          <p:nvPr/>
        </p:nvSpPr>
        <p:spPr>
          <a:xfrm>
            <a:off x="228600" y="990600"/>
            <a:ext cx="890953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Г. П. </a:t>
            </a:r>
            <a:r>
              <a:rPr lang="ru-RU" sz="3200" dirty="0" err="1"/>
              <a:t>Матвиевская</a:t>
            </a:r>
            <a:r>
              <a:rPr lang="ru-RU" sz="3200" dirty="0"/>
              <a:t>. Об академике В. И. Смирнове, ученом и человеке. –– Труды вторых </a:t>
            </a:r>
            <a:r>
              <a:rPr lang="ru-RU" sz="3200" dirty="0" err="1"/>
              <a:t>Колмогоровских</a:t>
            </a:r>
            <a:r>
              <a:rPr lang="ru-RU" sz="3200" dirty="0"/>
              <a:t> чтений. Ярославль: Изд-во ЯГПУ, 2004. С. 91-96.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3D9403-ABB7-E38B-2F0D-F531A31AEF8A}"/>
              </a:ext>
            </a:extLst>
          </p:cNvPr>
          <p:cNvSpPr txBox="1"/>
          <p:nvPr/>
        </p:nvSpPr>
        <p:spPr>
          <a:xfrm>
            <a:off x="4800600" y="3939017"/>
            <a:ext cx="4337538" cy="2803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Владимир Иванович Смирнов /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Отв. ред. О. А. Ладыженская. СПб.: Наука, 1994. 288 c.</a:t>
            </a: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61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F342FF9-F887-453A-821D-D62DAA3B9F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4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3600" dirty="0">
                <a:effectLst/>
              </a:rPr>
              <a:t>Владимир Иванович Смирнов / Отв. ред. О. А. Ладыженская. СПб.: Наука, 1994.</a:t>
            </a:r>
            <a:endParaRPr lang="ru-RU" altLang="ru-RU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20DB783-23BA-45F6-8D4B-2EE1CD02622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ru-RU" dirty="0">
                <a:effectLst/>
              </a:rPr>
              <a:t>Первый раздел: биографический очерк.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dirty="0">
                <a:effectLst/>
              </a:rPr>
              <a:t>(О. А. Ладыженская, А. Н. Боголюбов, В. М. Урбанский, Е. П. </a:t>
            </a:r>
            <a:r>
              <a:rPr lang="ru-RU" dirty="0" err="1">
                <a:effectLst/>
              </a:rPr>
              <a:t>Ожигова</a:t>
            </a:r>
            <a:r>
              <a:rPr lang="ru-RU" dirty="0">
                <a:effectLst/>
              </a:rPr>
              <a:t>, С. Г. Михлин, А. В. Кольцов, Г. П. </a:t>
            </a:r>
            <a:r>
              <a:rPr lang="ru-RU" dirty="0" err="1">
                <a:effectLst/>
              </a:rPr>
              <a:t>Матвиевская</a:t>
            </a:r>
            <a:r>
              <a:rPr lang="ru-RU" dirty="0">
                <a:effectLst/>
              </a:rPr>
              <a:t>, и др.). 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Второй раздел: математические работы. 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Третий раздел: воспоминания.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(А. Д. Александров, А. Н. Боголюбов, В. Н. Кошляков, В. М. Бабич, В. С. </a:t>
            </a:r>
            <a:r>
              <a:rPr lang="ru-RU" dirty="0" err="1">
                <a:effectLst/>
              </a:rPr>
              <a:t>Булдырев</a:t>
            </a:r>
            <a:r>
              <a:rPr lang="ru-RU" dirty="0">
                <a:effectLst/>
              </a:rPr>
              <a:t>, Е. С. Павлов, С. В. </a:t>
            </a:r>
            <a:r>
              <a:rPr lang="ru-RU" dirty="0" err="1">
                <a:effectLst/>
              </a:rPr>
              <a:t>Валландер</a:t>
            </a:r>
            <a:r>
              <a:rPr lang="ru-RU" dirty="0">
                <a:effectLst/>
              </a:rPr>
              <a:t>, В. А. </a:t>
            </a:r>
            <a:r>
              <a:rPr lang="ru-RU" dirty="0" err="1">
                <a:effectLst/>
              </a:rPr>
              <a:t>Залгаллер</a:t>
            </a:r>
            <a:r>
              <a:rPr lang="ru-RU" dirty="0">
                <a:effectLst/>
              </a:rPr>
              <a:t>, Г. П. </a:t>
            </a:r>
            <a:r>
              <a:rPr lang="ru-RU" dirty="0" err="1">
                <a:effectLst/>
              </a:rPr>
              <a:t>Матвиевская</a:t>
            </a:r>
            <a:r>
              <a:rPr lang="ru-RU" dirty="0">
                <a:effectLst/>
              </a:rPr>
              <a:t>, С. Г. Михлин, Г. И. </a:t>
            </a:r>
            <a:r>
              <a:rPr lang="ru-RU" dirty="0" err="1">
                <a:effectLst/>
              </a:rPr>
              <a:t>Петрашень</a:t>
            </a:r>
            <a:r>
              <a:rPr lang="ru-RU" dirty="0">
                <a:effectLst/>
              </a:rPr>
              <a:t>, А. П. Юшкевич, и др.)</a:t>
            </a:r>
          </a:p>
          <a:p>
            <a:pPr marL="0" indent="0">
              <a:lnSpc>
                <a:spcPct val="90000"/>
              </a:lnSpc>
              <a:buNone/>
            </a:pPr>
            <a:endParaRPr lang="ru-RU" altLang="ru-RU" sz="2400" dirty="0"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42DE06D-F889-48EA-9303-64343DFF6A7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3600" dirty="0">
                <a:effectLst/>
              </a:rPr>
              <a:t>В. И. Смирнов в Елабуге</a:t>
            </a:r>
            <a:endParaRPr lang="ru-RU" altLang="ru-RU" sz="3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3345F2A-ECE8-4604-84E7-AD7AAC203DA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0" y="1600200"/>
            <a:ext cx="45720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dirty="0">
                <a:effectLst/>
              </a:rPr>
              <a:t> </a:t>
            </a:r>
          </a:p>
          <a:p>
            <a:endParaRPr lang="ru-RU" altLang="ru-RU" dirty="0">
              <a:effectLst/>
            </a:endParaRPr>
          </a:p>
        </p:txBody>
      </p:sp>
      <p:sp>
        <p:nvSpPr>
          <p:cNvPr id="9221" name="Прямоугольник 1">
            <a:extLst>
              <a:ext uri="{FF2B5EF4-FFF2-40B4-BE49-F238E27FC236}">
                <a16:creationId xmlns:a16="http://schemas.microsoft.com/office/drawing/2014/main" id="{0EF7A1F0-C3A6-40C9-8C5A-3741C2D5C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80125"/>
            <a:ext cx="9144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dirty="0"/>
              <a:t>Академики В. И. Смирнов и В. А. Фок </a:t>
            </a:r>
            <a:endParaRPr lang="ru-RU" altLang="ru-RU" sz="3600" dirty="0">
              <a:latin typeface="Tahoma" panose="020B060403050404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B52F5B-D516-1034-2D74-2DA2D5998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1694"/>
            <a:ext cx="9144000" cy="48217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01444830-9C78-490E-AD38-81D9D34BF3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sz="3600" dirty="0">
                <a:effectLst/>
              </a:rPr>
              <a:t>Никифоровская Надежда Алексеевна</a:t>
            </a:r>
            <a:endParaRPr lang="ru-RU" altLang="ru-RU" sz="3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1267" name="Rectangle 6">
            <a:extLst>
              <a:ext uri="{FF2B5EF4-FFF2-40B4-BE49-F238E27FC236}">
                <a16:creationId xmlns:a16="http://schemas.microsoft.com/office/drawing/2014/main" id="{2235092D-A7D1-4058-A98E-1F4C5BFBE2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ru-RU" altLang="ru-RU" dirty="0">
              <a:effectLst/>
            </a:endParaRPr>
          </a:p>
        </p:txBody>
      </p:sp>
      <p:pic>
        <p:nvPicPr>
          <p:cNvPr id="2" name="Рисунок 1" descr="Изображение выглядит как текст, человек, Человеческое лицо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52FCBB4-4D5D-4E34-E707-A1C0815391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3409"/>
            <a:ext cx="9144000" cy="557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C75048C-A9D3-41A5-9747-7CF5A77B87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589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3200" dirty="0">
                <a:effectLst/>
              </a:rPr>
              <a:t>Владимир Иванович Смирнов, 1887-1974 / Отв. ред. О.А. Ладыженская, В.М. Бабич. – 2-е изд. – М.: Наука, 2006. – 328 с. </a:t>
            </a:r>
            <a:endParaRPr lang="ru-RU" altLang="ru-RU" sz="3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928B6EB-2466-433E-9AA7-88285A676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ru-RU" altLang="ru-RU" sz="3600" dirty="0">
              <a:effectLst/>
            </a:endParaRPr>
          </a:p>
          <a:p>
            <a:pPr>
              <a:lnSpc>
                <a:spcPct val="90000"/>
              </a:lnSpc>
            </a:pPr>
            <a:endParaRPr lang="ru-RU" altLang="ru-RU" sz="3600" dirty="0">
              <a:effectLst/>
            </a:endParaRPr>
          </a:p>
        </p:txBody>
      </p:sp>
      <p:pic>
        <p:nvPicPr>
          <p:cNvPr id="2" name="Рисунок 1" descr="Изображение выглядит как текст, человек, Человеческое лицо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111B57B-C280-34BD-F70C-9E771BC7B8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689021"/>
            <a:ext cx="3428999" cy="5202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текст, письмо, рукописный текст, бумаг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1A63276-1963-7402-AA5D-1D3BF96321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884" y="1711693"/>
            <a:ext cx="3016715" cy="5111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1402B4C-DD3B-48AE-8EDF-522FAC2B21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1440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3600" dirty="0">
                <a:effectLst/>
              </a:rPr>
              <a:t>Второе издание </a:t>
            </a:r>
            <a:endParaRPr lang="ru-RU" altLang="ru-RU" sz="3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5A6BCE8-58A6-4CA5-8F1C-B97769D92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9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ru-RU" altLang="ru-RU" dirty="0">
              <a:effectLst/>
            </a:endParaRPr>
          </a:p>
        </p:txBody>
      </p:sp>
      <p:pic>
        <p:nvPicPr>
          <p:cNvPr id="2" name="Рисунок 1" descr="Изображение выглядит как текст, письмо, Шрифт, бумаг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3E16B1A-6512-B2CC-67D7-CEEA05F7A0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1"/>
            <a:ext cx="3141152" cy="50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текст, книга, Шрифт, док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A14D091-8605-5CA1-2660-858B5EBF26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782515"/>
            <a:ext cx="5940425" cy="4558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6202</TotalTime>
  <Words>614</Words>
  <Application>Microsoft Office PowerPoint</Application>
  <PresentationFormat>Экран (4:3)</PresentationFormat>
  <Paragraphs>45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Tahoma</vt:lpstr>
      <vt:lpstr>Times New Roman</vt:lpstr>
      <vt:lpstr>Wingdings</vt:lpstr>
      <vt:lpstr>Круги</vt:lpstr>
      <vt:lpstr>О втором издании книги о В. И. Смирнове</vt:lpstr>
      <vt:lpstr>Академик Владимир Иванович Смирнов (1887–1974)</vt:lpstr>
      <vt:lpstr>Ярославль. 2004. ЯГПУ, «Вторые Колмогоровские чтения»</vt:lpstr>
      <vt:lpstr>«Об академике В. И. Смирнове …».</vt:lpstr>
      <vt:lpstr>Владимир Иванович Смирнов / Отв. ред. О. А. Ладыженская. СПб.: Наука, 1994.</vt:lpstr>
      <vt:lpstr>В. И. Смирнов в Елабуге</vt:lpstr>
      <vt:lpstr>Никифоровская Надежда Алексеевна</vt:lpstr>
      <vt:lpstr>Владимир Иванович Смирнов, 1887-1974 / Отв. ред. О.А. Ладыженская, В.М. Бабич. – 2-е изд. – М.: Наука, 2006. – 328 с. </vt:lpstr>
      <vt:lpstr>Второе издание </vt:lpstr>
      <vt:lpstr>Оглавление</vt:lpstr>
      <vt:lpstr>«В суровые годы военные ...» </vt:lpstr>
      <vt:lpstr>В. И. Смирнов и Елабуга</vt:lpstr>
      <vt:lpstr>Штатное расписание ЕУИ на 1941-1942 учебный год</vt:lpstr>
      <vt:lpstr>Мемориальная доска, посвящённая  В. И. Смирнову</vt:lpstr>
      <vt:lpstr>Список литературы </vt:lpstr>
      <vt:lpstr>Гильмуллин Мансур Файзрахманович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Мансур Гильмуллин</dc:creator>
  <cp:lastModifiedBy>Мансур Гильмуллин</cp:lastModifiedBy>
  <cp:revision>286</cp:revision>
  <cp:lastPrinted>1601-01-01T00:00:00Z</cp:lastPrinted>
  <dcterms:created xsi:type="dcterms:W3CDTF">1601-01-01T00:00:00Z</dcterms:created>
  <dcterms:modified xsi:type="dcterms:W3CDTF">2025-09-03T12:38:47Z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