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76" r:id="rId2"/>
    <p:sldId id="290" r:id="rId3"/>
    <p:sldId id="291" r:id="rId4"/>
    <p:sldId id="292" r:id="rId5"/>
    <p:sldId id="307" r:id="rId6"/>
    <p:sldId id="293" r:id="rId7"/>
    <p:sldId id="294" r:id="rId8"/>
    <p:sldId id="281" r:id="rId9"/>
    <p:sldId id="256" r:id="rId10"/>
    <p:sldId id="262" r:id="rId11"/>
    <p:sldId id="277" r:id="rId12"/>
    <p:sldId id="278" r:id="rId13"/>
    <p:sldId id="279" r:id="rId14"/>
    <p:sldId id="282" r:id="rId15"/>
    <p:sldId id="268" r:id="rId16"/>
    <p:sldId id="269" r:id="rId17"/>
    <p:sldId id="283" r:id="rId18"/>
    <p:sldId id="284" r:id="rId19"/>
    <p:sldId id="285" r:id="rId20"/>
    <p:sldId id="289" r:id="rId21"/>
    <p:sldId id="296" r:id="rId22"/>
    <p:sldId id="308" r:id="rId23"/>
    <p:sldId id="309" r:id="rId24"/>
    <p:sldId id="297" r:id="rId25"/>
    <p:sldId id="29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306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4D01A6-260C-428D-AE50-AC334C9CCF6C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0D07E7-598F-41DD-AF15-9A0EFB31A2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04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672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64641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4721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006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72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25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817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820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056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4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573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291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653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A9FB49-23ED-46AC-B5CD-D193A555C7E0}" type="datetimeFigureOut">
              <a:rPr lang="en-US" smtClean="0"/>
              <a:t>8/31/2025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59ABE-72CF-46F7-A5EA-51657851D0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87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AGUnYSsHX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04;p22" descr="Матвиевская Г.П.. Книги онлайн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72500" y="346420"/>
            <a:ext cx="2894062" cy="418113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190305" y="226243"/>
            <a:ext cx="8180696" cy="19440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8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Семинар по истории математики</a:t>
            </a:r>
            <a:endParaRPr lang="en-US" sz="2000" b="1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сентября 2025 г. 18:00, г. Санкт-Петербург, онлайн   </a:t>
            </a:r>
            <a:endParaRPr lang="en-US" b="1" dirty="0" smtClean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Семинар памяти Галины Павловны Матвиевской (1930-2025)</a:t>
            </a:r>
            <a:endParaRPr lang="en-US" b="1" dirty="0">
              <a:solidFill>
                <a:srgbClr val="0070C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1403" y="2237043"/>
            <a:ext cx="8229599" cy="24785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Выдаюшийся арабист, историк математики,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проф. Галины Павловны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Матвиевской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(1930-2025)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Вклад в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изучении арабских математических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средневековых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рукописей 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Махмуд Аль-Хамза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5988" y="5097791"/>
            <a:ext cx="11642103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1995 г. –– действительным членом Международной Академии истории науки, </a:t>
            </a:r>
            <a:endParaRPr lang="ru-RU" sz="20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2000 г. –– академиком Академии наук Узбекистана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5355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18473" y="329938"/>
            <a:ext cx="11246179" cy="6032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buClr>
                <a:srgbClr val="C00000"/>
              </a:buClr>
              <a:buSzPts val="2400"/>
            </a:pP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Главные труды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Г. Матвиевской 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по истории 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арабской и математики</a:t>
            </a:r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: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Учение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 числе в средневековом Востоке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Издательство «Фан», Ташкент, 1967. (на русском языке). </a:t>
            </a:r>
            <a:endParaRPr lang="ru-RU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История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точных наук на Ближнем и Среднем Востоке в Средние века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Издательство «Фан», Ташкент, 1972. (на русском языке). </a:t>
            </a:r>
            <a:endParaRPr lang="ru-RU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средневековом Востоке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Издательство «Фан», Ташкент, 1978. (на русском языке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).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Становление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плоской и сферической тригонометрии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из истории математических идей / Г. П. Матвиевская. - Москва : URSS, cop. 2017. - 61 с. </a:t>
            </a:r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33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584" y="292231"/>
            <a:ext cx="10821971" cy="6391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Математики и астрономы мусульманского средневековья и их труды (VIII-XVII вв.)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Книга 1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вступительная статья Г.П. Матвиевской, Б.А. Розенфельда и А.П. Юшкевича. Справ. раздел. / Г. П. Матвиевская, Б. А. Розенфельд. - Москва : Наука, 1983. - 479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астрономы мусульманского средневековья и их труды 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VIII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XVII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вв.):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Кн. 2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Математики и астрономы, время жизни которых известно. - М. : Наука, 1983. - 650 с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астрономы мусульманского средневековья и их труды (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VIII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XVII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вв.)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Кн. 3.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Математики и астрономы, время жизни которых неизвестно. Анонимные сочинения. Указатели.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Addenda. - М. : </a:t>
            </a:r>
            <a:r>
              <a:rPr lang="en-US" sz="2400" b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Наука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1983. - 372 с</a:t>
            </a:r>
            <a:r>
              <a:rPr lang="en-US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400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2680" y="348792"/>
            <a:ext cx="10246936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en-US" sz="2000" b="1" dirty="0" smtClean="0">
                <a:latin typeface="Arial Rounded MT Bold" panose="020F07040305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Учение о числе на средневековом Востоке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/ Г. П. Матвиевская. — Ташкент: Фан, 1967. — 344 с. — 2000 экз. (в пер.)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Абу Райхан Беруни и его математические труды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Пособие для учащихся / С. Х. Сираждинов, Г. П. Матвиевская. — М.: Просвещение, 1978. — 96 с. — (Люди науки). — 95 000 экз. (обл.)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Ал-Хорезми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— выдающийся математик и астроном средневековья: Пособие для учащихся / С. Х. Сираждинов, Г. П. Матвиевская. — М.: Просвещение, 1983. — 80 с. — (Люди науки). — 180 000 экз. (обл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Очерки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истории тригонометрии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Ташкент: Фан, 1990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71909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97204" y="443059"/>
            <a:ext cx="9803876" cy="6042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Улугбек.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1394—1449 / Г. П. Матвиевская, З. К. Соколовская. — М.: Наука, 1997. — 152 с. — ISBN 5-02-003674-9. 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Абд ар-Рахман ас-Суфи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М.: Наука, 1999. </a:t>
            </a:r>
            <a:endParaRPr lang="en-US" sz="24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Ключ арифметики"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Джамшида Гийас ад-Дина ал-Каши и его источники // От Улугбека до XX века. Материалы совместной конфер.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"Обсерватория Улугбека: инструменты и методы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endParaRPr lang="ru-RU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История математики в Узбекистане".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Ташкент: изд-во Нац. ун-та Узбекистана, 2003. С. 92–94. Совместно с З. И. Садритдиновой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7285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0719" y="273377"/>
            <a:ext cx="4318890" cy="616984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pic>
        <p:nvPicPr>
          <p:cNvPr id="199" name="Google Shape;199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91373" y="273377"/>
            <a:ext cx="3836709" cy="6169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67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p23" descr="https://pyrkov-professor.ru/Portals/0/Mediateka/Srednie%20veka/2025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3314" y="1173633"/>
            <a:ext cx="3308809" cy="4411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3" descr="https://s1.livelib.ru/boocover/1000957867/o/aed2/__Abu_Rajhan_Beruni_i_ego_matematicheskie_trudy.jpe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03370" y="1173633"/>
            <a:ext cx="2795013" cy="4436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 descr="https://s1.livelib.ru/boocover/1000646461/o/3aab/G._P._Matvievskaya__Razvitie_ucheniya_o_chisle_v_Evrope_do_XVII_veka.jpe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54464" y="1173633"/>
            <a:ext cx="2997826" cy="44365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2720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20;p24" descr="https://s1.livelib.ru/boocover/1001278205/o/4147/__AlHorezmi__vydayuschijsya_matematik_i_astronom_srednevekovya._Posobie.jpe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84937" y="246936"/>
            <a:ext cx="4300038" cy="6542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oogle Shape;221;p24" descr="https://s1.livelib.ru/boocover/1000646521/o/f749/G._P._Matvievskaya__Ocherki_istorii_trigonometrii._Drevnyaya_Gretsiya._Srednevek.jpe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53561" y="246936"/>
            <a:ext cx="4323305" cy="65422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0588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12744897_23902621949409104_9141113386420860285_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74" y="70233"/>
            <a:ext cx="3621025" cy="2714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G:\My Drive\محمود الحمزة ملفات خاصة2023\صور ماتفيفسكايا\DSC_008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24" y="137917"/>
            <a:ext cx="4065381" cy="27547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Копия IMG_20190616_134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905" y="137917"/>
            <a:ext cx="3879822" cy="5173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9202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Копия IMG_20190616_13184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24" y="518473"/>
            <a:ext cx="3779465" cy="504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Копия IMG_20190616_132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672" y="518473"/>
            <a:ext cx="3810523" cy="5084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Копия IMG_20190616_1341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766" y="518473"/>
            <a:ext cx="3782247" cy="5042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3433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Нюрнберг, 19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760" y="0"/>
            <a:ext cx="3194050" cy="465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Ярославль, 20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4000" y="0"/>
            <a:ext cx="43180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Ургенч, 198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" y="69850"/>
            <a:ext cx="4318000" cy="309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104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085" y="339365"/>
            <a:ext cx="11180190" cy="622042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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Школа истории арабской и исламской математики в России и советских республиках</a:t>
            </a:r>
            <a:endParaRPr lang="en-US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Значение этой школы и вклад российских историков математики</a:t>
            </a:r>
            <a:endParaRPr lang="en-US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Достижения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российских арабистов- историков науки в арабском и исламском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мире.</a:t>
            </a:r>
            <a:endParaRPr lang="en-US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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Г.П. Матвиевская крупнейший историк арабской математики и астрономии</a:t>
            </a:r>
            <a:endParaRPr lang="en-US" b="1" dirty="0" smtClean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Работала более 30 лет над арабскими математическими рукописями (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1960-1991)</a:t>
            </a: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</a:t>
            </a:r>
            <a:r>
              <a:rPr lang="ar-SA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1968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защитила докторскую диссертацию физико-математических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наук на тему: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"Учение о числе в средние века".</a:t>
            </a:r>
            <a:endParaRPr lang="en-US" b="1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58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7"/>
          <p:cNvSpPr/>
          <p:nvPr/>
        </p:nvSpPr>
        <p:spPr>
          <a:xfrm>
            <a:off x="820131" y="612741"/>
            <a:ext cx="10218657" cy="58169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50000"/>
              </a:lnSpc>
            </a:pPr>
            <a:endParaRPr lang="ru-RU" sz="2400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Академик</a:t>
            </a: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, </a:t>
            </a: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профессор, доктор ф.-м. наук: 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Матвиевская </a:t>
            </a:r>
            <a:r>
              <a:rPr lang="ru-RU" sz="28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Галина </a:t>
            </a: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Павловна</a:t>
            </a:r>
          </a:p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Интервью :   г. Оренбург- Россия. 2019 г.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Взял </a:t>
            </a: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интервью: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Махмуд Аль-Хамза </a:t>
            </a: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- проф. математики </a:t>
            </a:r>
            <a:endParaRPr lang="ru-RU" sz="2400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специалист </a:t>
            </a: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по истории арабской математики в средние </a:t>
            </a: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века.</a:t>
            </a:r>
          </a:p>
          <a:p>
            <a:pPr lvl="0">
              <a:lnSpc>
                <a:spcPct val="150000"/>
              </a:lnSpc>
            </a:pPr>
            <a:endParaRPr lang="ru-RU" sz="2400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https</a:t>
            </a:r>
            <a:r>
              <a:rPr lang="ru-RU" sz="2400" b="1" u="sng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  <a:hlinkClick r:id="rId3">
                  <a:extLst>
                    <a:ext uri="{A12FA001-AC4F-418D-AE19-62706E023703}">
                      <ahyp:hlinkClr xmlns:lc="http://schemas.openxmlformats.org/drawingml/2006/lockedCanvas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val="tx"/>
                    </a:ext>
                  </a:extLst>
                </a:hlinkClick>
              </a:rPr>
              <a:t>://www.youtube.com/watch?v=4AGUnYSsHXg</a:t>
            </a:r>
            <a:r>
              <a:rPr lang="ru-RU" sz="2400" b="1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lang="ru-RU" sz="2400" b="1" dirty="0" smtClean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 descr="صورة ماتفييفسكايا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041" y="716436"/>
            <a:ext cx="3623167" cy="241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7296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Матвиевская,_Галина_Павловн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0601" y="298871"/>
            <a:ext cx="4386714" cy="626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4206" y="3448102"/>
            <a:ext cx="4374037" cy="138499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Светлая </a:t>
            </a: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память, царство ей небесное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4207" y="1478260"/>
            <a:ext cx="4374036" cy="1938992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8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Галина Павловна Матвиевская</a:t>
            </a:r>
            <a:endParaRPr lang="ru-RU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1930-2025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9189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07390" y="197963"/>
            <a:ext cx="11029361" cy="624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490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227" y="1149605"/>
            <a:ext cx="8097625" cy="55481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6500" y="97357"/>
            <a:ext cx="11576114" cy="912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Книга: 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Об истории востоковедения в России и ее философское развитие </a:t>
            </a:r>
            <a:endParaRPr lang="ru-RU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(история научной арабистики в России). Махмуд Аль-Хамза (2022- Доха)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602081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8402" y="327338"/>
            <a:ext cx="11312165" cy="624215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Во ведении к своей книге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Матвиевская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рассуждает о роли арабских и мусульманских учёных в научном прогрессе человечества: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ростом интереса к арабским рукописям и изучением их содержания с середины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XIX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века, ложное представление о том, что вклад учёных с Востока ограничивался сохранением греческого и индийского наследия и передачей его в Европу, начало меняться.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Было показано, что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мусуль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ские ученые внесли значительный научный вклад, сделали открытия и разработали новые теории, а их глубокие научные выводы оказали огромное влияние на работы европейских ученых в XIII–XVI вв. н. э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ru-RU" sz="20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785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203" y="631596"/>
            <a:ext cx="10988620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Арабские ученые,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утвержда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евская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дали ответы на современные вопросы и разработали новые и самостоятельные математические науки, такие как алгебра, плоская и сферическая тригонометрия, арифметические методы и 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геометрия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евская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продолжает: «К такому выводу (о роли арабских учёных) можно прийти на основании исследований, проведённых Б. Розенфельдом и А. Юшкевичем по теории параллельных прямых на средневековом Востоке. 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en-US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евская</a:t>
            </a:r>
            <a:r>
              <a:rPr lang="en-US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приводит ещё один пример: теории арабских учёных о числах, которые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она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</a:t>
            </a:r>
            <a:r>
              <a:rPr lang="en-US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</a:t>
            </a:r>
            <a:r>
              <a:rPr lang="en-US" sz="2400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ла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2991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097" y="234912"/>
            <a:ext cx="11660957" cy="6391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Тема её докторской диссертации по математическим наукам –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«Исследования о числе на средневековом Востоке».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Матвиевская опубликовала эту диссертацию в специальной книге с тем же названием.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Эта книга считается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масштабным энциклопедическим трудом, подробно освещающим историческое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концепции числа и количества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древних времен, особенно среди арабских и мусульманских ученых.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Матвиевская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уделяла особое внимание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греческой геометрической алгебре и концепции иррационального числа Евклида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Она перевела на русский язык важнейшие арабские рукописи, посвящённые объяснению десятого параграфа «Начал» Евклида об иррациональных величинах.</a:t>
            </a:r>
            <a:endParaRPr lang="ru-RU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497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9365" y="358218"/>
            <a:ext cx="11368726" cy="55912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Перевела и изучала Арабские Рукописи по иррационалным числам: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Аль-Махани (IX век) «Толкование десятой статьи книги Евклида»,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Аль-Хазини (X век) «Объяснение десятой статьи книги Евклида»,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«Трактат Ибн аль-Багдади об «Общих и различных величинах», которое является объяснением десятой статьи «Начал» Евклида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Аль-Хашеми (X век).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Кроме того она изучала рукописи Ибн аль-Хайсама (X-XI вв.), Юханны ибн Хариса ибн аль-Батрика аль-Касса (X в.), Насир ад-Дина ат-Туси (XIII в.), ан-Найризи (IX-X вв.) и других.</a:t>
            </a:r>
          </a:p>
        </p:txBody>
      </p:sp>
    </p:spTree>
    <p:extLst>
      <p:ext uri="{BB962C8B-B14F-4D97-AF65-F5344CB8AC3E}">
        <p14:creationId xmlns:p14="http://schemas.microsoft.com/office/powerpoint/2010/main" val="41991554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4206" y="174398"/>
            <a:ext cx="11397005" cy="60426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Затем она представила развитие математики в исламских странах и разделила арифметику на теоретическую и практическую.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Она рассказала об алгебре и Аль-Хорезми.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Она перешла к концепции иррационального числа Евклида и роли арабских учёных в развитии этих математических наук, особенно в развитии концепции числа.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Матвиевская также коснулась теории пропорций и расширения понятия числа и завершила свою книгу Число, как известно, имеет долгую историческую историю.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201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12192000" cy="71623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Арабские ученые внесли значительный вклад в разработку концепции действительных чисел, опередив греческих учёных, которые рассматривали числа как натуральные числа и имели дело с геометрическими величинами, а не с числами, которые они считали абстрактным понятием, независимым от геометрии.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Матвиевская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подробно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изучала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понятие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числа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 его развитие у арабских и мусульманских учёных и указала, что алгебра впервые стала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самостоятельной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«Арабы значительно опередили греков в алгебре и её приложениях, поскольку рассматривали алгебру не как геометрию, а как числовую теорию. Эта тенденция отчётливо проявилась в комментариях арабских учёных к десятой книге «Начал» Евклида». </a:t>
            </a:r>
          </a:p>
        </p:txBody>
      </p:sp>
    </p:spTree>
    <p:extLst>
      <p:ext uri="{BB962C8B-B14F-4D97-AF65-F5344CB8AC3E}">
        <p14:creationId xmlns:p14="http://schemas.microsoft.com/office/powerpoint/2010/main" val="4271784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99240" y="292231"/>
            <a:ext cx="10209229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Ташкенте в 1961г. начала заниматься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исследованиями по истории математики средневекового Ближнего и Среднего Востока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Обзор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русской и иностранной литературы о творчестве среднеазиатских ученых, который лег в основу вышедшей в 1962 г. монографии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"К истории математики Средней Азии IX–XV вв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ar-QA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Изучение арабских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рукописей математического и астрономического содержания, хранящихся в Институте востоковедения Академии наук Узбекистана, их описание, перевод и научный анализ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29440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821" y="263952"/>
            <a:ext cx="12013325" cy="62889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Изучая некоторые арабские рукописи по арифметике, мы обнаруживаем, что арабские учёные добились качественного и фундаментального развития в теории чисел по сравнению с греками. Была разработана геометрическая теория иррациональных величин, и они стали рассматривать их как числа, независимые от геометрических понятий.</a:t>
            </a:r>
            <a:endParaRPr lang="en-US" sz="2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Аль-Хайям предлагает глубокое теоретическое исследование концепции иррационального числа, а также объясняет его статус как самостоятельной математической сущности. Это демонстрирует колоссальную трансформацию в концепции числа, которая привела к развитию арифметики и алгебры у арабов, что, в свою очередь, ускорило работу европейских учёных в этом направлении.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01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1278" y="471340"/>
            <a:ext cx="10633435" cy="58374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Изучив арабские рукописи о числах</a:t>
            </a:r>
            <a:r>
              <a:rPr lang="ru-RU" sz="2400" b="1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Матвиевская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пришла к важным выводам о развитии представлений о числах, важнейшими из которых являются: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Арабские учёные отметили тесную связь между классификацией иррациональных величин в десятой книге и алгебраическими уравнениями второй и четвёртой степеней и нахождением их корней.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Некоторые арабские математики заложили теоретическую основу арифметических операций над кубическими корнями как над разновидностью иррациональных чисел.</a:t>
            </a:r>
            <a:endParaRPr lang="en-US" sz="16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31012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384" y="281093"/>
            <a:ext cx="11403291" cy="639149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ru-RU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Выдающиеся труды Аль-Караджи, такие как его книга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«Аль-Бади фи аль-Хисаб»,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внесли фундаментальный вклад в изучение квадратных корней и операций с ними но и корней любого порядка, и, выражения, составленные из них (например, двучлены).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Б. Локки писал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«Если бы существовало настоящее продолжение исследований Аль-Караджи, им удалось бы заменить квадратные корни в правой части известного соотношения кубическим корнями и получить соотношение Кардано». 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Это наблюдение можно объяснить с помощью двучленного выражения: найдя его корень, мы можем прийти к решению кубического уравнения и получить соотношение Кардано». </a:t>
            </a:r>
          </a:p>
        </p:txBody>
      </p:sp>
    </p:spTree>
    <p:extLst>
      <p:ext uri="{BB962C8B-B14F-4D97-AF65-F5344CB8AC3E}">
        <p14:creationId xmlns:p14="http://schemas.microsoft.com/office/powerpoint/2010/main" val="6302653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4593" y="0"/>
            <a:ext cx="11939752" cy="69454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Обсуждая влияние арабских учёных на развитие математики в Европе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Матвиевская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отметила, что перевод с арабского на латынь сыграл значительную роль в развитии европейской науки, особенно математики. В X веке в Андалусии процветали научные школы, такие как Кордова, Севилья и Гранада, которые после мусульманского завоевания стали крупными культурными и научными центрами.</a:t>
            </a:r>
            <a:endParaRPr lang="en-US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Помимо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исламской математики,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Матвиевская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интересовалась историей математики в средневековой и поздней 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Европе.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Она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изучала передачу арабского и исламского математического наследия в Европу и представила исследования о передаче научных идей и средневековых латинских переводах «Начал» Евклида в арабские и другие издания</a:t>
            </a:r>
            <a:r>
              <a:rPr lang="ru-RU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4928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0194" y="348792"/>
            <a:ext cx="10784264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1967 г. вышла из печати монография Г. П. Матвиевской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"Учение о числе на средневековом Ближнем и Среднем Востоке</a:t>
            </a:r>
            <a:r>
              <a:rPr lang="ar-QA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1971 г. –– монография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"Развитие учения о числе в Европе до XVII в.</a:t>
            </a:r>
            <a:r>
              <a:rPr lang="ar-QA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"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последующие годы ею на основе исследования арабских первоисточников опубликованы циклы работ по истории алгебры, сферики, тригонометрии, астрономии на Ближнем и Среднем Востоке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числе публикаций монографического характера –– комментированный перевод с арабского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"Трактата о соизмеримых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и несоизмеримых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величинах" Ибн ал-Багдади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(X–XI вв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.).</a:t>
            </a:r>
          </a:p>
        </p:txBody>
      </p:sp>
    </p:spTree>
    <p:extLst>
      <p:ext uri="{BB962C8B-B14F-4D97-AF65-F5344CB8AC3E}">
        <p14:creationId xmlns:p14="http://schemas.microsoft.com/office/powerpoint/2010/main" val="17914530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243" y="65988"/>
            <a:ext cx="11641020" cy="66479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Важное место среди работ Г. П. Матвиевской занимают статьи и книги о творчестве выдающихся ученых Востока: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ал–Хорезми, ал–Фараби, Абд–ар–Рахмана ас–Суфи, Ибн Сины, Абу Райхана Беруни, Ибн Ирака, Насир ад–Дина ат–Туси, Улугбека и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др.</a:t>
            </a:r>
            <a:endParaRPr lang="ar-QA" sz="2400" b="1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Полученные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результаты отражены в статьях и книгах, в том числе в вышедшем в 1983 г. трехтомном справочнике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"Математики и астрономы мусульманского средневековья и их труды (VIII–XVII вв.)",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написанном в соавторстве с Б. А. Розенфельдом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ar-QA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</a:t>
            </a:r>
            <a:r>
              <a:rPr lang="en-US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2003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вышел английский обновленный вариант этой </a:t>
            </a:r>
            <a:r>
              <a:rPr lang="ru-RU" sz="20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энциклопедии </a:t>
            </a:r>
            <a:r>
              <a:rPr lang="ru-RU" sz="20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 Турции без имени Галины Павловны!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Rozenfeld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B.A., Ihsanoglu E., Mathematicians, Astronomers &amp; other Scholars of Islamic Civilization and their works (7th-19th c.), IRCICA, Istanbul. , (2003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2400" b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127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9047" y="735291"/>
            <a:ext cx="11114202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Занималась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вопросом о передаче математического наследия восточных ученых в Европу, о преемственности научных идей, о 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средневековых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латинских переводах арабских версий "Начал" Евклида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Г. П. Матвиевская выступала с докладами на научных конференциях, совещаниях и съездах, в том числе на XIII и XVI Международных конгрессах по истории науки (Москва, 1971 г.; Бухарест, 1981 г.), на международных конференциях по истории арабской науки (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Алеппо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1979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; Париж, 1989 г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.)</a:t>
            </a:r>
            <a:endParaRPr lang="ar-QA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en-US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79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7584" y="254524"/>
            <a:ext cx="10605154" cy="61863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изучению истории точных наук на средневековом Востоке Г. П. Матвиевская стремилась привлечь молодых исследователей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По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этой тематике под её руководством защищено 9 кандидатских диссертаций: </a:t>
            </a:r>
            <a:endParaRPr lang="ru-RU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Ахмедов.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Вопросы обоснования геометрии на средневековом Востоке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(1970, к. ф.-м. н.); </a:t>
            </a:r>
            <a:endParaRPr lang="ru-RU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Х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Тллашев.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Новые данные об истории математики в Средней Азии XIII–XV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вв. (по рукописным материалам Института востоковедения АН УзССР) (1973, к. ф.-м. н.); </a:t>
            </a:r>
            <a:endParaRPr lang="ru-RU" sz="2400" b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Абрарова.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 истории преподавания математики в Бухаре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(по рукописным материалам) (1978, к. пед. н.); Дж. Х. Ибадов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5257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66886" y="961536"/>
            <a:ext cx="9747315" cy="49859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Основные направления исследований Матвиевской : </a:t>
            </a:r>
            <a:endParaRPr lang="ru-RU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стория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математики и математической астрономии в странах средневекового Востока, </a:t>
            </a:r>
            <a:endParaRPr lang="ru-RU" sz="24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И</a:t>
            </a: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стория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теории чисел, рукописи Л. Эйлера, история культуры Оренбургского края.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Автор более 250 научных трудов, в том числе 20 монографий. </a:t>
            </a:r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Почти половина научных работ Г. Матвиевской, была посвящена истории арабской математики.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228522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9179" y="641025"/>
            <a:ext cx="9719035" cy="563231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Теория отношения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накопленные исследования понятия числа были всесторонне изложены в книге Галины Матвиевской «учение о числе» (1967).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ru-RU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Уделила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особое внимание изучению </a:t>
            </a:r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теории иррациональных чисел (10-я книга Евклида) в комментариях арабских ученых 9-13 в.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частности в рукописи Ибн Ал-Багдади (10-11 в.), предшественника Декарта.</a:t>
            </a:r>
          </a:p>
          <a:p>
            <a:pPr>
              <a:lnSpc>
                <a:spcPct val="150000"/>
              </a:lnSpc>
            </a:pPr>
            <a:endParaRPr lang="ru-RU" sz="2400" b="1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0753019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7854</TotalTime>
  <Words>2177</Words>
  <Application>Microsoft Office PowerPoint</Application>
  <PresentationFormat>Широкоэкранный</PresentationFormat>
  <Paragraphs>100</Paragraphs>
  <Slides>33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40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qr-ru</dc:creator>
  <cp:lastModifiedBy>Galina</cp:lastModifiedBy>
  <cp:revision>39</cp:revision>
  <dcterms:created xsi:type="dcterms:W3CDTF">2025-08-19T20:09:50Z</dcterms:created>
  <dcterms:modified xsi:type="dcterms:W3CDTF">2025-08-31T16:24:41Z</dcterms:modified>
</cp:coreProperties>
</file>