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presProps" Target="presProps.xml"/>
  <Relationship Id="rId18" Type="http://schemas.openxmlformats.org/officeDocument/2006/relationships/viewProps" Target="viewProps.xml"/>
  <Relationship Id="rId1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685454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1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0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1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2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3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414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7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8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5482"/>
          <a:ext cx="9144000" cy="6672957"/>
          <a:chOff x="0" y="205482"/>
          <a:chExt cx="9144000" cy="667295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82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8">
  <a:themeElements>
    <a:clrScheme name="Theme9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Slides>14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2025-05-21T14:37:49Z</dcterms:created>
  <dcterms:modified xsi:type="dcterms:W3CDTF">2025-05-21T14:37:49Z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